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456" r:id="rId6"/>
    <p:sldId id="275" r:id="rId7"/>
    <p:sldId id="433" r:id="rId8"/>
    <p:sldId id="435" r:id="rId9"/>
    <p:sldId id="434" r:id="rId10"/>
    <p:sldId id="418" r:id="rId11"/>
    <p:sldId id="447" r:id="rId12"/>
    <p:sldId id="436" r:id="rId13"/>
    <p:sldId id="429" r:id="rId14"/>
    <p:sldId id="430" r:id="rId15"/>
    <p:sldId id="432" r:id="rId16"/>
    <p:sldId id="437" r:id="rId17"/>
    <p:sldId id="439" r:id="rId18"/>
    <p:sldId id="438" r:id="rId19"/>
    <p:sldId id="440" r:id="rId20"/>
    <p:sldId id="448" r:id="rId21"/>
    <p:sldId id="455" r:id="rId22"/>
    <p:sldId id="276" r:id="rId23"/>
    <p:sldId id="443" r:id="rId24"/>
    <p:sldId id="441" r:id="rId25"/>
    <p:sldId id="442" r:id="rId26"/>
    <p:sldId id="444" r:id="rId27"/>
    <p:sldId id="445" r:id="rId28"/>
    <p:sldId id="446" r:id="rId29"/>
    <p:sldId id="449" r:id="rId30"/>
    <p:sldId id="450" r:id="rId31"/>
    <p:sldId id="451" r:id="rId32"/>
    <p:sldId id="452" r:id="rId33"/>
    <p:sldId id="454" r:id="rId34"/>
    <p:sldId id="423" r:id="rId35"/>
    <p:sldId id="453" r:id="rId3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3E72"/>
    <a:srgbClr val="588039"/>
    <a:srgbClr val="6AADE4"/>
    <a:srgbClr val="0030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8D019-9405-4A77-85B0-33209F96CA1C}" v="23" dt="2025-12-09T15:44:39.5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82082" autoAdjust="0"/>
  </p:normalViewPr>
  <p:slideViewPr>
    <p:cSldViewPr>
      <p:cViewPr varScale="1">
        <p:scale>
          <a:sx n="91" d="100"/>
          <a:sy n="91" d="100"/>
        </p:scale>
        <p:origin x="237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Gierth" userId="18108a04-f9e9-47f8-a330-0b750f4cc7bb" providerId="ADAL" clId="{B2D6C863-E4A5-4392-A415-2728DCBF1902}"/>
    <pc:docChg chg="undo custSel addSld delSld modSld sldOrd modMainMaster">
      <pc:chgData name="Peter Gierth" userId="18108a04-f9e9-47f8-a330-0b750f4cc7bb" providerId="ADAL" clId="{B2D6C863-E4A5-4392-A415-2728DCBF1902}" dt="2025-12-09T16:05:28.056" v="35962" actId="113"/>
      <pc:docMkLst>
        <pc:docMk/>
      </pc:docMkLst>
      <pc:sldChg chg="modSp mod">
        <pc:chgData name="Peter Gierth" userId="18108a04-f9e9-47f8-a330-0b750f4cc7bb" providerId="ADAL" clId="{B2D6C863-E4A5-4392-A415-2728DCBF1902}" dt="2025-12-09T14:19:42.534" v="27127" actId="403"/>
        <pc:sldMkLst>
          <pc:docMk/>
          <pc:sldMk cId="0" sldId="256"/>
        </pc:sldMkLst>
        <pc:spChg chg="mod">
          <ac:chgData name="Peter Gierth" userId="18108a04-f9e9-47f8-a330-0b750f4cc7bb" providerId="ADAL" clId="{B2D6C863-E4A5-4392-A415-2728DCBF1902}" dt="2025-12-09T14:15:18.592" v="27123" actId="790"/>
          <ac:spMkLst>
            <pc:docMk/>
            <pc:sldMk cId="0" sldId="256"/>
            <ac:spMk id="6146" creationId="{00000000-0000-0000-0000-000000000000}"/>
          </ac:spMkLst>
        </pc:spChg>
        <pc:spChg chg="mod">
          <ac:chgData name="Peter Gierth" userId="18108a04-f9e9-47f8-a330-0b750f4cc7bb" providerId="ADAL" clId="{B2D6C863-E4A5-4392-A415-2728DCBF1902}" dt="2025-12-09T14:19:42.534" v="27127" actId="403"/>
          <ac:spMkLst>
            <pc:docMk/>
            <pc:sldMk cId="0" sldId="256"/>
            <ac:spMk id="6147" creationId="{00000000-0000-0000-0000-000000000000}"/>
          </ac:spMkLst>
        </pc:spChg>
      </pc:sldChg>
      <pc:sldChg chg="modSp mod modNotes modNotesTx">
        <pc:chgData name="Peter Gierth" userId="18108a04-f9e9-47f8-a330-0b750f4cc7bb" providerId="ADAL" clId="{B2D6C863-E4A5-4392-A415-2728DCBF1902}" dt="2025-12-09T14:30:08.471" v="29100" actId="255"/>
        <pc:sldMkLst>
          <pc:docMk/>
          <pc:sldMk cId="0" sldId="275"/>
        </pc:sldMkLst>
        <pc:spChg chg="mod">
          <ac:chgData name="Peter Gierth" userId="18108a04-f9e9-47f8-a330-0b750f4cc7bb" providerId="ADAL" clId="{B2D6C863-E4A5-4392-A415-2728DCBF1902}" dt="2025-12-09T14:15:18.592" v="27123" actId="790"/>
          <ac:spMkLst>
            <pc:docMk/>
            <pc:sldMk cId="0" sldId="275"/>
            <ac:spMk id="7170" creationId="{00000000-0000-0000-0000-000000000000}"/>
          </ac:spMkLst>
        </pc:spChg>
        <pc:spChg chg="mod">
          <ac:chgData name="Peter Gierth" userId="18108a04-f9e9-47f8-a330-0b750f4cc7bb" providerId="ADAL" clId="{B2D6C863-E4A5-4392-A415-2728DCBF1902}" dt="2025-12-09T14:15:18.592" v="27123" actId="790"/>
          <ac:spMkLst>
            <pc:docMk/>
            <pc:sldMk cId="0" sldId="275"/>
            <ac:spMk id="7171" creationId="{00000000-0000-0000-0000-000000000000}"/>
          </ac:spMkLst>
        </pc:spChg>
      </pc:sldChg>
      <pc:sldChg chg="modSp mod modNotes modNotesTx">
        <pc:chgData name="Peter Gierth" userId="18108a04-f9e9-47f8-a330-0b750f4cc7bb" providerId="ADAL" clId="{B2D6C863-E4A5-4392-A415-2728DCBF1902}" dt="2025-12-09T14:15:18.592" v="27123" actId="790"/>
        <pc:sldMkLst>
          <pc:docMk/>
          <pc:sldMk cId="1203972329" sldId="276"/>
        </pc:sldMkLst>
        <pc:spChg chg="mod">
          <ac:chgData name="Peter Gierth" userId="18108a04-f9e9-47f8-a330-0b750f4cc7bb" providerId="ADAL" clId="{B2D6C863-E4A5-4392-A415-2728DCBF1902}" dt="2025-12-09T14:15:18.592" v="27123" actId="790"/>
          <ac:spMkLst>
            <pc:docMk/>
            <pc:sldMk cId="1203972329" sldId="276"/>
            <ac:spMk id="2" creationId="{11A3D65A-2928-AB44-5555-598494F02D89}"/>
          </ac:spMkLst>
        </pc:spChg>
        <pc:spChg chg="mod">
          <ac:chgData name="Peter Gierth" userId="18108a04-f9e9-47f8-a330-0b750f4cc7bb" providerId="ADAL" clId="{B2D6C863-E4A5-4392-A415-2728DCBF1902}" dt="2025-12-09T14:15:18.592" v="27123" actId="790"/>
          <ac:spMkLst>
            <pc:docMk/>
            <pc:sldMk cId="1203972329" sldId="276"/>
            <ac:spMk id="3" creationId="{16F1A3ED-3890-7962-B442-C3BA99658290}"/>
          </ac:spMkLst>
        </pc:spChg>
        <pc:spChg chg="mod">
          <ac:chgData name="Peter Gierth" userId="18108a04-f9e9-47f8-a330-0b750f4cc7bb" providerId="ADAL" clId="{B2D6C863-E4A5-4392-A415-2728DCBF1902}" dt="2025-12-09T14:15:18.592" v="27123" actId="790"/>
          <ac:spMkLst>
            <pc:docMk/>
            <pc:sldMk cId="1203972329" sldId="276"/>
            <ac:spMk id="4" creationId="{F40B1ABE-D056-B283-2672-2C4A7A9D1965}"/>
          </ac:spMkLst>
        </pc:spChg>
      </pc:sldChg>
      <pc:sldChg chg="addSp delSp modSp mod modNotes modNotesTx">
        <pc:chgData name="Peter Gierth" userId="18108a04-f9e9-47f8-a330-0b750f4cc7bb" providerId="ADAL" clId="{B2D6C863-E4A5-4392-A415-2728DCBF1902}" dt="2025-12-09T15:42:26.107" v="34082" actId="20577"/>
        <pc:sldMkLst>
          <pc:docMk/>
          <pc:sldMk cId="2665259253" sldId="418"/>
        </pc:sldMkLst>
        <pc:spChg chg="mod">
          <ac:chgData name="Peter Gierth" userId="18108a04-f9e9-47f8-a330-0b750f4cc7bb" providerId="ADAL" clId="{B2D6C863-E4A5-4392-A415-2728DCBF1902}" dt="2025-12-09T14:15:18.592" v="27123" actId="790"/>
          <ac:spMkLst>
            <pc:docMk/>
            <pc:sldMk cId="2665259253" sldId="418"/>
            <ac:spMk id="2" creationId="{2F6BD134-EF28-B996-601A-172E14B0CA98}"/>
          </ac:spMkLst>
        </pc:spChg>
        <pc:spChg chg="mod">
          <ac:chgData name="Peter Gierth" userId="18108a04-f9e9-47f8-a330-0b750f4cc7bb" providerId="ADAL" clId="{B2D6C863-E4A5-4392-A415-2728DCBF1902}" dt="2025-12-09T14:15:18.592" v="27123" actId="790"/>
          <ac:spMkLst>
            <pc:docMk/>
            <pc:sldMk cId="2665259253" sldId="418"/>
            <ac:spMk id="4" creationId="{F10A74D2-7C05-F1C4-C5AD-A2E7313F5F3A}"/>
          </ac:spMkLst>
        </pc:spChg>
        <pc:spChg chg="mod">
          <ac:chgData name="Peter Gierth" userId="18108a04-f9e9-47f8-a330-0b750f4cc7bb" providerId="ADAL" clId="{B2D6C863-E4A5-4392-A415-2728DCBF1902}" dt="2025-12-09T14:15:18.592" v="27123" actId="790"/>
          <ac:spMkLst>
            <pc:docMk/>
            <pc:sldMk cId="2665259253" sldId="418"/>
            <ac:spMk id="15" creationId="{8AEC76C9-6C58-0F71-32FB-119ABC4E9930}"/>
          </ac:spMkLst>
        </pc:spChg>
        <pc:spChg chg="add mod">
          <ac:chgData name="Peter Gierth" userId="18108a04-f9e9-47f8-a330-0b750f4cc7bb" providerId="ADAL" clId="{B2D6C863-E4A5-4392-A415-2728DCBF1902}" dt="2025-12-09T14:15:18.592" v="27123" actId="790"/>
          <ac:spMkLst>
            <pc:docMk/>
            <pc:sldMk cId="2665259253" sldId="418"/>
            <ac:spMk id="30" creationId="{9BD1F665-EA75-1A23-E501-5ED5D3B7E8B1}"/>
          </ac:spMkLst>
        </pc:spChg>
        <pc:picChg chg="add mod ord">
          <ac:chgData name="Peter Gierth" userId="18108a04-f9e9-47f8-a330-0b750f4cc7bb" providerId="ADAL" clId="{B2D6C863-E4A5-4392-A415-2728DCBF1902}" dt="2025-11-24T16:31:42.823" v="2079" actId="14100"/>
          <ac:picMkLst>
            <pc:docMk/>
            <pc:sldMk cId="2665259253" sldId="418"/>
            <ac:picMk id="5" creationId="{B7AFD599-2547-87C6-770D-B67D399C0BA2}"/>
          </ac:picMkLst>
        </pc:picChg>
        <pc:picChg chg="add mod">
          <ac:chgData name="Peter Gierth" userId="18108a04-f9e9-47f8-a330-0b750f4cc7bb" providerId="ADAL" clId="{B2D6C863-E4A5-4392-A415-2728DCBF1902}" dt="2025-11-24T16:30:11.904" v="1933" actId="14100"/>
          <ac:picMkLst>
            <pc:docMk/>
            <pc:sldMk cId="2665259253" sldId="418"/>
            <ac:picMk id="12" creationId="{7C1EB595-2122-078A-6AE4-E15A9486678B}"/>
          </ac:picMkLst>
        </pc:picChg>
        <pc:cxnChg chg="add mod">
          <ac:chgData name="Peter Gierth" userId="18108a04-f9e9-47f8-a330-0b750f4cc7bb" providerId="ADAL" clId="{B2D6C863-E4A5-4392-A415-2728DCBF1902}" dt="2025-11-24T16:31:54.303" v="2083" actId="14100"/>
          <ac:cxnSpMkLst>
            <pc:docMk/>
            <pc:sldMk cId="2665259253" sldId="418"/>
            <ac:cxnSpMk id="17" creationId="{7C5D4AAA-C516-C42B-7D7A-1552691004E0}"/>
          </ac:cxnSpMkLst>
        </pc:cxnChg>
        <pc:cxnChg chg="add mod">
          <ac:chgData name="Peter Gierth" userId="18108a04-f9e9-47f8-a330-0b750f4cc7bb" providerId="ADAL" clId="{B2D6C863-E4A5-4392-A415-2728DCBF1902}" dt="2025-11-24T16:31:57.675" v="2084" actId="14100"/>
          <ac:cxnSpMkLst>
            <pc:docMk/>
            <pc:sldMk cId="2665259253" sldId="418"/>
            <ac:cxnSpMk id="19" creationId="{78455DE8-7633-A233-D8AC-F072265C8B5E}"/>
          </ac:cxnSpMkLst>
        </pc:cxnChg>
        <pc:cxnChg chg="add mod">
          <ac:chgData name="Peter Gierth" userId="18108a04-f9e9-47f8-a330-0b750f4cc7bb" providerId="ADAL" clId="{B2D6C863-E4A5-4392-A415-2728DCBF1902}" dt="2025-11-24T16:31:49.827" v="2081" actId="1076"/>
          <ac:cxnSpMkLst>
            <pc:docMk/>
            <pc:sldMk cId="2665259253" sldId="418"/>
            <ac:cxnSpMk id="28" creationId="{B45912BD-D2B2-E4C8-AA5F-76755C060FB6}"/>
          </ac:cxnSpMkLst>
        </pc:cxnChg>
        <pc:cxnChg chg="add mod">
          <ac:chgData name="Peter Gierth" userId="18108a04-f9e9-47f8-a330-0b750f4cc7bb" providerId="ADAL" clId="{B2D6C863-E4A5-4392-A415-2728DCBF1902}" dt="2025-11-24T16:31:51.936" v="2082" actId="1076"/>
          <ac:cxnSpMkLst>
            <pc:docMk/>
            <pc:sldMk cId="2665259253" sldId="418"/>
            <ac:cxnSpMk id="29" creationId="{2704C876-EB5E-093F-8384-AD6A632E52CB}"/>
          </ac:cxnSpMkLst>
        </pc:cxnChg>
      </pc:sldChg>
      <pc:sldChg chg="modSp mod">
        <pc:chgData name="Peter Gierth" userId="18108a04-f9e9-47f8-a330-0b750f4cc7bb" providerId="ADAL" clId="{B2D6C863-E4A5-4392-A415-2728DCBF1902}" dt="2025-12-09T14:15:18.592" v="27123" actId="790"/>
        <pc:sldMkLst>
          <pc:docMk/>
          <pc:sldMk cId="3213337231" sldId="423"/>
        </pc:sldMkLst>
        <pc:spChg chg="mod">
          <ac:chgData name="Peter Gierth" userId="18108a04-f9e9-47f8-a330-0b750f4cc7bb" providerId="ADAL" clId="{B2D6C863-E4A5-4392-A415-2728DCBF1902}" dt="2025-12-09T14:15:18.592" v="27123" actId="790"/>
          <ac:spMkLst>
            <pc:docMk/>
            <pc:sldMk cId="3213337231" sldId="423"/>
            <ac:spMk id="2" creationId="{2769CA6B-4613-1C20-C503-376895C04C85}"/>
          </ac:spMkLst>
        </pc:spChg>
        <pc:spChg chg="mod">
          <ac:chgData name="Peter Gierth" userId="18108a04-f9e9-47f8-a330-0b750f4cc7bb" providerId="ADAL" clId="{B2D6C863-E4A5-4392-A415-2728DCBF1902}" dt="2025-12-09T14:15:18.592" v="27123" actId="790"/>
          <ac:spMkLst>
            <pc:docMk/>
            <pc:sldMk cId="3213337231" sldId="423"/>
            <ac:spMk id="3" creationId="{CFF0E18C-CCBF-D9EC-E9D8-9462386A8771}"/>
          </ac:spMkLst>
        </pc:spChg>
        <pc:spChg chg="mod">
          <ac:chgData name="Peter Gierth" userId="18108a04-f9e9-47f8-a330-0b750f4cc7bb" providerId="ADAL" clId="{B2D6C863-E4A5-4392-A415-2728DCBF1902}" dt="2025-12-09T14:15:18.592" v="27123" actId="790"/>
          <ac:spMkLst>
            <pc:docMk/>
            <pc:sldMk cId="3213337231" sldId="423"/>
            <ac:spMk id="4" creationId="{FDC56D8E-01EE-8410-D224-6AF1D6FFB667}"/>
          </ac:spMkLst>
        </pc:spChg>
      </pc:sldChg>
      <pc:sldChg chg="addSp delSp modSp add mod modNotesTx">
        <pc:chgData name="Peter Gierth" userId="18108a04-f9e9-47f8-a330-0b750f4cc7bb" providerId="ADAL" clId="{B2D6C863-E4A5-4392-A415-2728DCBF1902}" dt="2025-12-09T15:46:41.045" v="34441" actId="20577"/>
        <pc:sldMkLst>
          <pc:docMk/>
          <pc:sldMk cId="544402402" sldId="429"/>
        </pc:sldMkLst>
        <pc:spChg chg="mod">
          <ac:chgData name="Peter Gierth" userId="18108a04-f9e9-47f8-a330-0b750f4cc7bb" providerId="ADAL" clId="{B2D6C863-E4A5-4392-A415-2728DCBF1902}" dt="2025-12-09T14:15:18.592" v="27123" actId="790"/>
          <ac:spMkLst>
            <pc:docMk/>
            <pc:sldMk cId="544402402" sldId="429"/>
            <ac:spMk id="2" creationId="{C6BC6E89-4E1F-34D2-0BE9-69C9F81C77AF}"/>
          </ac:spMkLst>
        </pc:spChg>
        <pc:spChg chg="mod">
          <ac:chgData name="Peter Gierth" userId="18108a04-f9e9-47f8-a330-0b750f4cc7bb" providerId="ADAL" clId="{B2D6C863-E4A5-4392-A415-2728DCBF1902}" dt="2025-12-09T14:15:18.592" v="27123" actId="790"/>
          <ac:spMkLst>
            <pc:docMk/>
            <pc:sldMk cId="544402402" sldId="429"/>
            <ac:spMk id="4" creationId="{9447C30B-23BB-D534-BF3B-942F0303E26E}"/>
          </ac:spMkLst>
        </pc:spChg>
        <pc:spChg chg="add mod">
          <ac:chgData name="Peter Gierth" userId="18108a04-f9e9-47f8-a330-0b750f4cc7bb" providerId="ADAL" clId="{B2D6C863-E4A5-4392-A415-2728DCBF1902}" dt="2025-12-09T14:15:18.592" v="27123" actId="790"/>
          <ac:spMkLst>
            <pc:docMk/>
            <pc:sldMk cId="544402402" sldId="429"/>
            <ac:spMk id="10" creationId="{4B9F7402-C179-0CE3-855A-D80B3D757A53}"/>
          </ac:spMkLst>
        </pc:spChg>
        <pc:spChg chg="mod">
          <ac:chgData name="Peter Gierth" userId="18108a04-f9e9-47f8-a330-0b750f4cc7bb" providerId="ADAL" clId="{B2D6C863-E4A5-4392-A415-2728DCBF1902}" dt="2025-12-09T14:15:18.592" v="27123" actId="790"/>
          <ac:spMkLst>
            <pc:docMk/>
            <pc:sldMk cId="544402402" sldId="429"/>
            <ac:spMk id="15" creationId="{7C8D2BA5-11FF-3AA5-EECC-2EF63AFFA256}"/>
          </ac:spMkLst>
        </pc:spChg>
        <pc:spChg chg="mod">
          <ac:chgData name="Peter Gierth" userId="18108a04-f9e9-47f8-a330-0b750f4cc7bb" providerId="ADAL" clId="{B2D6C863-E4A5-4392-A415-2728DCBF1902}" dt="2025-12-09T14:15:18.592" v="27123" actId="790"/>
          <ac:spMkLst>
            <pc:docMk/>
            <pc:sldMk cId="544402402" sldId="429"/>
            <ac:spMk id="30" creationId="{F48AE63E-501B-4BB9-0AB8-EF81649A4CCE}"/>
          </ac:spMkLst>
        </pc:spChg>
        <pc:picChg chg="add mod ord">
          <ac:chgData name="Peter Gierth" userId="18108a04-f9e9-47f8-a330-0b750f4cc7bb" providerId="ADAL" clId="{B2D6C863-E4A5-4392-A415-2728DCBF1902}" dt="2025-11-10T15:05:00.241" v="882" actId="14100"/>
          <ac:picMkLst>
            <pc:docMk/>
            <pc:sldMk cId="544402402" sldId="429"/>
            <ac:picMk id="5" creationId="{04FCDA19-D009-7F9C-67F7-0119B5B87843}"/>
          </ac:picMkLst>
        </pc:picChg>
        <pc:cxnChg chg="add mod">
          <ac:chgData name="Peter Gierth" userId="18108a04-f9e9-47f8-a330-0b750f4cc7bb" providerId="ADAL" clId="{B2D6C863-E4A5-4392-A415-2728DCBF1902}" dt="2025-11-10T15:05:36.137" v="889" actId="1582"/>
          <ac:cxnSpMkLst>
            <pc:docMk/>
            <pc:sldMk cId="544402402" sldId="429"/>
            <ac:cxnSpMk id="9" creationId="{C5B49B40-166C-CED9-403E-00B8F30FC94C}"/>
          </ac:cxnSpMkLst>
        </pc:cxnChg>
        <pc:cxnChg chg="mod">
          <ac:chgData name="Peter Gierth" userId="18108a04-f9e9-47f8-a330-0b750f4cc7bb" providerId="ADAL" clId="{B2D6C863-E4A5-4392-A415-2728DCBF1902}" dt="2025-11-10T15:05:48.070" v="891" actId="1582"/>
          <ac:cxnSpMkLst>
            <pc:docMk/>
            <pc:sldMk cId="544402402" sldId="429"/>
            <ac:cxnSpMk id="28" creationId="{68423238-07A0-90E1-C1E9-8BB03E594486}"/>
          </ac:cxnSpMkLst>
        </pc:cxnChg>
        <pc:cxnChg chg="mod">
          <ac:chgData name="Peter Gierth" userId="18108a04-f9e9-47f8-a330-0b750f4cc7bb" providerId="ADAL" clId="{B2D6C863-E4A5-4392-A415-2728DCBF1902}" dt="2025-11-10T15:05:42.492" v="890" actId="1582"/>
          <ac:cxnSpMkLst>
            <pc:docMk/>
            <pc:sldMk cId="544402402" sldId="429"/>
            <ac:cxnSpMk id="29" creationId="{0D6F3950-542C-CA61-B340-8627801D5595}"/>
          </ac:cxnSpMkLst>
        </pc:cxnChg>
      </pc:sldChg>
      <pc:sldChg chg="addSp delSp modSp add mod modNotesTx">
        <pc:chgData name="Peter Gierth" userId="18108a04-f9e9-47f8-a330-0b750f4cc7bb" providerId="ADAL" clId="{B2D6C863-E4A5-4392-A415-2728DCBF1902}" dt="2025-12-09T15:47:00.488" v="34451" actId="20577"/>
        <pc:sldMkLst>
          <pc:docMk/>
          <pc:sldMk cId="2550289605" sldId="430"/>
        </pc:sldMkLst>
        <pc:spChg chg="mod">
          <ac:chgData name="Peter Gierth" userId="18108a04-f9e9-47f8-a330-0b750f4cc7bb" providerId="ADAL" clId="{B2D6C863-E4A5-4392-A415-2728DCBF1902}" dt="2025-12-09T14:15:18.592" v="27123" actId="790"/>
          <ac:spMkLst>
            <pc:docMk/>
            <pc:sldMk cId="2550289605" sldId="430"/>
            <ac:spMk id="2" creationId="{A9992AB0-1A35-3966-C3D2-8BF3253BF5E2}"/>
          </ac:spMkLst>
        </pc:spChg>
        <pc:spChg chg="mod">
          <ac:chgData name="Peter Gierth" userId="18108a04-f9e9-47f8-a330-0b750f4cc7bb" providerId="ADAL" clId="{B2D6C863-E4A5-4392-A415-2728DCBF1902}" dt="2025-12-09T14:15:18.592" v="27123" actId="790"/>
          <ac:spMkLst>
            <pc:docMk/>
            <pc:sldMk cId="2550289605" sldId="430"/>
            <ac:spMk id="4" creationId="{A3A68A2B-4707-80C6-296B-04C2BC9FE99F}"/>
          </ac:spMkLst>
        </pc:spChg>
        <pc:spChg chg="mod">
          <ac:chgData name="Peter Gierth" userId="18108a04-f9e9-47f8-a330-0b750f4cc7bb" providerId="ADAL" clId="{B2D6C863-E4A5-4392-A415-2728DCBF1902}" dt="2025-12-09T14:15:18.592" v="27123" actId="790"/>
          <ac:spMkLst>
            <pc:docMk/>
            <pc:sldMk cId="2550289605" sldId="430"/>
            <ac:spMk id="15" creationId="{63E099C5-0D8E-FB45-D37B-B848D417B73C}"/>
          </ac:spMkLst>
        </pc:spChg>
        <pc:spChg chg="add mod">
          <ac:chgData name="Peter Gierth" userId="18108a04-f9e9-47f8-a330-0b750f4cc7bb" providerId="ADAL" clId="{B2D6C863-E4A5-4392-A415-2728DCBF1902}" dt="2025-12-09T14:15:18.592" v="27123" actId="790"/>
          <ac:spMkLst>
            <pc:docMk/>
            <pc:sldMk cId="2550289605" sldId="430"/>
            <ac:spMk id="18" creationId="{A3F931AF-B4E8-96F8-7FAE-B2E8645547E9}"/>
          </ac:spMkLst>
        </pc:spChg>
        <pc:spChg chg="add mod">
          <ac:chgData name="Peter Gierth" userId="18108a04-f9e9-47f8-a330-0b750f4cc7bb" providerId="ADAL" clId="{B2D6C863-E4A5-4392-A415-2728DCBF1902}" dt="2025-12-09T14:15:18.592" v="27123" actId="790"/>
          <ac:spMkLst>
            <pc:docMk/>
            <pc:sldMk cId="2550289605" sldId="430"/>
            <ac:spMk id="19" creationId="{F6B02215-31A8-B40B-D8DD-4A3F24E50ADD}"/>
          </ac:spMkLst>
        </pc:spChg>
        <pc:spChg chg="mod">
          <ac:chgData name="Peter Gierth" userId="18108a04-f9e9-47f8-a330-0b750f4cc7bb" providerId="ADAL" clId="{B2D6C863-E4A5-4392-A415-2728DCBF1902}" dt="2025-12-09T14:15:18.592" v="27123" actId="790"/>
          <ac:spMkLst>
            <pc:docMk/>
            <pc:sldMk cId="2550289605" sldId="430"/>
            <ac:spMk id="30" creationId="{9E2E44C9-383D-2137-2246-B3805EC0F352}"/>
          </ac:spMkLst>
        </pc:spChg>
        <pc:picChg chg="add mod ord">
          <ac:chgData name="Peter Gierth" userId="18108a04-f9e9-47f8-a330-0b750f4cc7bb" providerId="ADAL" clId="{B2D6C863-E4A5-4392-A415-2728DCBF1902}" dt="2025-11-24T16:57:31.711" v="2101" actId="14100"/>
          <ac:picMkLst>
            <pc:docMk/>
            <pc:sldMk cId="2550289605" sldId="430"/>
            <ac:picMk id="5" creationId="{DFF4746D-5ECD-7132-F755-EF8FAD7781AB}"/>
          </ac:picMkLst>
        </pc:picChg>
        <pc:cxnChg chg="add mod">
          <ac:chgData name="Peter Gierth" userId="18108a04-f9e9-47f8-a330-0b750f4cc7bb" providerId="ADAL" clId="{B2D6C863-E4A5-4392-A415-2728DCBF1902}" dt="2025-11-24T16:57:09.680" v="2097" actId="1076"/>
          <ac:cxnSpMkLst>
            <pc:docMk/>
            <pc:sldMk cId="2550289605" sldId="430"/>
            <ac:cxnSpMk id="11" creationId="{74AFBEAF-E1CC-4241-BD37-BB9CFDB993D0}"/>
          </ac:cxnSpMkLst>
        </pc:cxnChg>
        <pc:cxnChg chg="add mod">
          <ac:chgData name="Peter Gierth" userId="18108a04-f9e9-47f8-a330-0b750f4cc7bb" providerId="ADAL" clId="{B2D6C863-E4A5-4392-A415-2728DCBF1902}" dt="2025-11-24T16:57:01.755" v="2095" actId="14100"/>
          <ac:cxnSpMkLst>
            <pc:docMk/>
            <pc:sldMk cId="2550289605" sldId="430"/>
            <ac:cxnSpMk id="16" creationId="{7B25B0F5-7BDF-63DE-70F1-C1D5617D8236}"/>
          </ac:cxnSpMkLst>
        </pc:cxnChg>
        <pc:cxnChg chg="add mod">
          <ac:chgData name="Peter Gierth" userId="18108a04-f9e9-47f8-a330-0b750f4cc7bb" providerId="ADAL" clId="{B2D6C863-E4A5-4392-A415-2728DCBF1902}" dt="2025-11-24T16:56:53.946" v="2094" actId="14100"/>
          <ac:cxnSpMkLst>
            <pc:docMk/>
            <pc:sldMk cId="2550289605" sldId="430"/>
            <ac:cxnSpMk id="17" creationId="{6D9009DA-2490-5D0D-CD0A-C19011DDA50A}"/>
          </ac:cxnSpMkLst>
        </pc:cxnChg>
        <pc:cxnChg chg="mod">
          <ac:chgData name="Peter Gierth" userId="18108a04-f9e9-47f8-a330-0b750f4cc7bb" providerId="ADAL" clId="{B2D6C863-E4A5-4392-A415-2728DCBF1902}" dt="2025-11-24T16:57:05.841" v="2096" actId="1076"/>
          <ac:cxnSpMkLst>
            <pc:docMk/>
            <pc:sldMk cId="2550289605" sldId="430"/>
            <ac:cxnSpMk id="29" creationId="{F9BFC91A-B2AF-1828-AD00-F764B4E44888}"/>
          </ac:cxnSpMkLst>
        </pc:cxnChg>
      </pc:sldChg>
      <pc:sldChg chg="addSp delSp modSp add mod modNotesTx">
        <pc:chgData name="Peter Gierth" userId="18108a04-f9e9-47f8-a330-0b750f4cc7bb" providerId="ADAL" clId="{B2D6C863-E4A5-4392-A415-2728DCBF1902}" dt="2025-12-09T14:15:18.592" v="27123" actId="790"/>
        <pc:sldMkLst>
          <pc:docMk/>
          <pc:sldMk cId="1917420501" sldId="432"/>
        </pc:sldMkLst>
        <pc:spChg chg="mod">
          <ac:chgData name="Peter Gierth" userId="18108a04-f9e9-47f8-a330-0b750f4cc7bb" providerId="ADAL" clId="{B2D6C863-E4A5-4392-A415-2728DCBF1902}" dt="2025-12-09T14:15:18.592" v="27123" actId="790"/>
          <ac:spMkLst>
            <pc:docMk/>
            <pc:sldMk cId="1917420501" sldId="432"/>
            <ac:spMk id="2" creationId="{2C4AF946-62A8-7AF8-E7BE-7E050D2E7D41}"/>
          </ac:spMkLst>
        </pc:spChg>
        <pc:spChg chg="mod">
          <ac:chgData name="Peter Gierth" userId="18108a04-f9e9-47f8-a330-0b750f4cc7bb" providerId="ADAL" clId="{B2D6C863-E4A5-4392-A415-2728DCBF1902}" dt="2025-12-09T14:15:18.592" v="27123" actId="790"/>
          <ac:spMkLst>
            <pc:docMk/>
            <pc:sldMk cId="1917420501" sldId="432"/>
            <ac:spMk id="4" creationId="{DE351E48-6967-BC58-728B-D8115261359B}"/>
          </ac:spMkLst>
        </pc:spChg>
        <pc:spChg chg="mod">
          <ac:chgData name="Peter Gierth" userId="18108a04-f9e9-47f8-a330-0b750f4cc7bb" providerId="ADAL" clId="{B2D6C863-E4A5-4392-A415-2728DCBF1902}" dt="2025-12-09T14:15:18.592" v="27123" actId="790"/>
          <ac:spMkLst>
            <pc:docMk/>
            <pc:sldMk cId="1917420501" sldId="432"/>
            <ac:spMk id="15" creationId="{3F8444E6-DA8D-83D0-B862-46753F025F91}"/>
          </ac:spMkLst>
        </pc:spChg>
        <pc:spChg chg="mod">
          <ac:chgData name="Peter Gierth" userId="18108a04-f9e9-47f8-a330-0b750f4cc7bb" providerId="ADAL" clId="{B2D6C863-E4A5-4392-A415-2728DCBF1902}" dt="2025-12-09T14:15:18.592" v="27123" actId="790"/>
          <ac:spMkLst>
            <pc:docMk/>
            <pc:sldMk cId="1917420501" sldId="432"/>
            <ac:spMk id="18" creationId="{142D2DAC-33B5-DE43-EF14-A135C9C46302}"/>
          </ac:spMkLst>
        </pc:spChg>
        <pc:spChg chg="mod">
          <ac:chgData name="Peter Gierth" userId="18108a04-f9e9-47f8-a330-0b750f4cc7bb" providerId="ADAL" clId="{B2D6C863-E4A5-4392-A415-2728DCBF1902}" dt="2025-12-09T14:15:18.592" v="27123" actId="790"/>
          <ac:spMkLst>
            <pc:docMk/>
            <pc:sldMk cId="1917420501" sldId="432"/>
            <ac:spMk id="30" creationId="{FB9F4E82-8CC3-532F-BDC0-9230C40139EE}"/>
          </ac:spMkLst>
        </pc:spChg>
        <pc:picChg chg="add mod ord">
          <ac:chgData name="Peter Gierth" userId="18108a04-f9e9-47f8-a330-0b750f4cc7bb" providerId="ADAL" clId="{B2D6C863-E4A5-4392-A415-2728DCBF1902}" dt="2025-11-24T17:10:16.851" v="2573" actId="14100"/>
          <ac:picMkLst>
            <pc:docMk/>
            <pc:sldMk cId="1917420501" sldId="432"/>
            <ac:picMk id="6" creationId="{0F3223C0-3DEC-D5D4-1C56-89A9872C5B00}"/>
          </ac:picMkLst>
        </pc:picChg>
        <pc:cxnChg chg="mod">
          <ac:chgData name="Peter Gierth" userId="18108a04-f9e9-47f8-a330-0b750f4cc7bb" providerId="ADAL" clId="{B2D6C863-E4A5-4392-A415-2728DCBF1902}" dt="2025-11-24T17:11:04.568" v="2578" actId="14100"/>
          <ac:cxnSpMkLst>
            <pc:docMk/>
            <pc:sldMk cId="1917420501" sldId="432"/>
            <ac:cxnSpMk id="11" creationId="{9D26744F-009C-4A9E-E458-73E0B5BBC2EC}"/>
          </ac:cxnSpMkLst>
        </pc:cxnChg>
        <pc:cxnChg chg="mod">
          <ac:chgData name="Peter Gierth" userId="18108a04-f9e9-47f8-a330-0b750f4cc7bb" providerId="ADAL" clId="{B2D6C863-E4A5-4392-A415-2728DCBF1902}" dt="2025-11-24T17:11:17.631" v="2582" actId="1076"/>
          <ac:cxnSpMkLst>
            <pc:docMk/>
            <pc:sldMk cId="1917420501" sldId="432"/>
            <ac:cxnSpMk id="16" creationId="{7991573F-8837-02D0-936F-C1048E58F84C}"/>
          </ac:cxnSpMkLst>
        </pc:cxnChg>
        <pc:cxnChg chg="mod">
          <ac:chgData name="Peter Gierth" userId="18108a04-f9e9-47f8-a330-0b750f4cc7bb" providerId="ADAL" clId="{B2D6C863-E4A5-4392-A415-2728DCBF1902}" dt="2025-11-24T17:11:12.398" v="2580" actId="1076"/>
          <ac:cxnSpMkLst>
            <pc:docMk/>
            <pc:sldMk cId="1917420501" sldId="432"/>
            <ac:cxnSpMk id="17" creationId="{A8B86594-CFA2-DA59-A18C-776321274AE7}"/>
          </ac:cxnSpMkLst>
        </pc:cxnChg>
        <pc:cxnChg chg="mod">
          <ac:chgData name="Peter Gierth" userId="18108a04-f9e9-47f8-a330-0b750f4cc7bb" providerId="ADAL" clId="{B2D6C863-E4A5-4392-A415-2728DCBF1902}" dt="2025-11-24T17:11:09.338" v="2579" actId="14100"/>
          <ac:cxnSpMkLst>
            <pc:docMk/>
            <pc:sldMk cId="1917420501" sldId="432"/>
            <ac:cxnSpMk id="29" creationId="{ACA5E596-567A-ED57-9BD1-814E3CCDACEF}"/>
          </ac:cxnSpMkLst>
        </pc:cxnChg>
      </pc:sldChg>
      <pc:sldChg chg="modSp new mod modNotes modNotesTx">
        <pc:chgData name="Peter Gierth" userId="18108a04-f9e9-47f8-a330-0b750f4cc7bb" providerId="ADAL" clId="{B2D6C863-E4A5-4392-A415-2728DCBF1902}" dt="2025-12-09T14:46:59.514" v="32044" actId="404"/>
        <pc:sldMkLst>
          <pc:docMk/>
          <pc:sldMk cId="1390637994" sldId="433"/>
        </pc:sldMkLst>
        <pc:spChg chg="mod">
          <ac:chgData name="Peter Gierth" userId="18108a04-f9e9-47f8-a330-0b750f4cc7bb" providerId="ADAL" clId="{B2D6C863-E4A5-4392-A415-2728DCBF1902}" dt="2025-12-09T14:15:18.592" v="27123" actId="790"/>
          <ac:spMkLst>
            <pc:docMk/>
            <pc:sldMk cId="1390637994" sldId="433"/>
            <ac:spMk id="2" creationId="{41A7D78E-2132-FE72-2D82-0FAD3E034DA3}"/>
          </ac:spMkLst>
        </pc:spChg>
        <pc:spChg chg="mod">
          <ac:chgData name="Peter Gierth" userId="18108a04-f9e9-47f8-a330-0b750f4cc7bb" providerId="ADAL" clId="{B2D6C863-E4A5-4392-A415-2728DCBF1902}" dt="2025-12-09T14:15:18.592" v="27123" actId="790"/>
          <ac:spMkLst>
            <pc:docMk/>
            <pc:sldMk cId="1390637994" sldId="433"/>
            <ac:spMk id="3" creationId="{849A8A89-703B-1368-617C-C4735F07D990}"/>
          </ac:spMkLst>
        </pc:spChg>
        <pc:spChg chg="mod">
          <ac:chgData name="Peter Gierth" userId="18108a04-f9e9-47f8-a330-0b750f4cc7bb" providerId="ADAL" clId="{B2D6C863-E4A5-4392-A415-2728DCBF1902}" dt="2025-12-09T14:15:18.592" v="27123" actId="790"/>
          <ac:spMkLst>
            <pc:docMk/>
            <pc:sldMk cId="1390637994" sldId="433"/>
            <ac:spMk id="4" creationId="{E5281255-371B-7B17-6FE8-9526C2BFDAAF}"/>
          </ac:spMkLst>
        </pc:spChg>
      </pc:sldChg>
      <pc:sldChg chg="addSp delSp modSp new mod modNotesTx">
        <pc:chgData name="Peter Gierth" userId="18108a04-f9e9-47f8-a330-0b750f4cc7bb" providerId="ADAL" clId="{B2D6C863-E4A5-4392-A415-2728DCBF1902}" dt="2025-12-09T15:41:44.419" v="34033" actId="20577"/>
        <pc:sldMkLst>
          <pc:docMk/>
          <pc:sldMk cId="482463368" sldId="434"/>
        </pc:sldMkLst>
        <pc:spChg chg="mod">
          <ac:chgData name="Peter Gierth" userId="18108a04-f9e9-47f8-a330-0b750f4cc7bb" providerId="ADAL" clId="{B2D6C863-E4A5-4392-A415-2728DCBF1902}" dt="2025-12-09T14:15:18.592" v="27123" actId="790"/>
          <ac:spMkLst>
            <pc:docMk/>
            <pc:sldMk cId="482463368" sldId="434"/>
            <ac:spMk id="2" creationId="{2CB98D42-913D-D97D-D56A-5D55379C8837}"/>
          </ac:spMkLst>
        </pc:spChg>
        <pc:spChg chg="mod">
          <ac:chgData name="Peter Gierth" userId="18108a04-f9e9-47f8-a330-0b750f4cc7bb" providerId="ADAL" clId="{B2D6C863-E4A5-4392-A415-2728DCBF1902}" dt="2025-12-09T14:15:18.592" v="27123" actId="790"/>
          <ac:spMkLst>
            <pc:docMk/>
            <pc:sldMk cId="482463368" sldId="434"/>
            <ac:spMk id="4" creationId="{9DF18ABA-30C8-EA0F-AEB3-BEA40125174E}"/>
          </ac:spMkLst>
        </pc:spChg>
        <pc:spChg chg="add mod">
          <ac:chgData name="Peter Gierth" userId="18108a04-f9e9-47f8-a330-0b750f4cc7bb" providerId="ADAL" clId="{B2D6C863-E4A5-4392-A415-2728DCBF1902}" dt="2025-12-09T14:15:18.592" v="27123" actId="790"/>
          <ac:spMkLst>
            <pc:docMk/>
            <pc:sldMk cId="482463368" sldId="434"/>
            <ac:spMk id="10" creationId="{DAFF03B7-0498-BF12-F9D4-B04BD1CEB594}"/>
          </ac:spMkLst>
        </pc:spChg>
        <pc:spChg chg="add mod">
          <ac:chgData name="Peter Gierth" userId="18108a04-f9e9-47f8-a330-0b750f4cc7bb" providerId="ADAL" clId="{B2D6C863-E4A5-4392-A415-2728DCBF1902}" dt="2025-12-09T14:15:18.592" v="27123" actId="790"/>
          <ac:spMkLst>
            <pc:docMk/>
            <pc:sldMk cId="482463368" sldId="434"/>
            <ac:spMk id="16" creationId="{4EBF085D-527E-C7BA-AF54-5403D017A931}"/>
          </ac:spMkLst>
        </pc:spChg>
        <pc:picChg chg="add mod">
          <ac:chgData name="Peter Gierth" userId="18108a04-f9e9-47f8-a330-0b750f4cc7bb" providerId="ADAL" clId="{B2D6C863-E4A5-4392-A415-2728DCBF1902}" dt="2025-11-24T17:32:34.860" v="4071" actId="14100"/>
          <ac:picMkLst>
            <pc:docMk/>
            <pc:sldMk cId="482463368" sldId="434"/>
            <ac:picMk id="6" creationId="{C66A3717-8D9F-FA59-A741-CBE00648C069}"/>
          </ac:picMkLst>
        </pc:picChg>
        <pc:cxnChg chg="add mod">
          <ac:chgData name="Peter Gierth" userId="18108a04-f9e9-47f8-a330-0b750f4cc7bb" providerId="ADAL" clId="{B2D6C863-E4A5-4392-A415-2728DCBF1902}" dt="2025-11-24T17:32:37.176" v="4072" actId="1076"/>
          <ac:cxnSpMkLst>
            <pc:docMk/>
            <pc:sldMk cId="482463368" sldId="434"/>
            <ac:cxnSpMk id="9" creationId="{11486F30-2D5F-6A0E-D4F3-CA082F00AB90}"/>
          </ac:cxnSpMkLst>
        </pc:cxnChg>
        <pc:cxnChg chg="add mod">
          <ac:chgData name="Peter Gierth" userId="18108a04-f9e9-47f8-a330-0b750f4cc7bb" providerId="ADAL" clId="{B2D6C863-E4A5-4392-A415-2728DCBF1902}" dt="2025-11-24T17:32:53.850" v="4075" actId="14100"/>
          <ac:cxnSpMkLst>
            <pc:docMk/>
            <pc:sldMk cId="482463368" sldId="434"/>
            <ac:cxnSpMk id="13" creationId="{9CBB68FE-6C12-C44F-41DC-692DE23A33BE}"/>
          </ac:cxnSpMkLst>
        </pc:cxnChg>
        <pc:cxnChg chg="add mod">
          <ac:chgData name="Peter Gierth" userId="18108a04-f9e9-47f8-a330-0b750f4cc7bb" providerId="ADAL" clId="{B2D6C863-E4A5-4392-A415-2728DCBF1902}" dt="2025-11-24T17:32:28.122" v="4070" actId="208"/>
          <ac:cxnSpMkLst>
            <pc:docMk/>
            <pc:sldMk cId="482463368" sldId="434"/>
            <ac:cxnSpMk id="19" creationId="{33E8007D-166A-72A9-A7E6-9EA98422E000}"/>
          </ac:cxnSpMkLst>
        </pc:cxnChg>
      </pc:sldChg>
      <pc:sldChg chg="addSp delSp modSp add mod modNotesTx">
        <pc:chgData name="Peter Gierth" userId="18108a04-f9e9-47f8-a330-0b750f4cc7bb" providerId="ADAL" clId="{B2D6C863-E4A5-4392-A415-2728DCBF1902}" dt="2025-12-09T15:43:56.486" v="34268" actId="20577"/>
        <pc:sldMkLst>
          <pc:docMk/>
          <pc:sldMk cId="3181488664" sldId="435"/>
        </pc:sldMkLst>
        <pc:spChg chg="mod">
          <ac:chgData name="Peter Gierth" userId="18108a04-f9e9-47f8-a330-0b750f4cc7bb" providerId="ADAL" clId="{B2D6C863-E4A5-4392-A415-2728DCBF1902}" dt="2025-12-09T14:15:18.592" v="27123" actId="790"/>
          <ac:spMkLst>
            <pc:docMk/>
            <pc:sldMk cId="3181488664" sldId="435"/>
            <ac:spMk id="2" creationId="{24BBE976-1960-025A-3529-1F05DAE869D8}"/>
          </ac:spMkLst>
        </pc:spChg>
        <pc:spChg chg="mod">
          <ac:chgData name="Peter Gierth" userId="18108a04-f9e9-47f8-a330-0b750f4cc7bb" providerId="ADAL" clId="{B2D6C863-E4A5-4392-A415-2728DCBF1902}" dt="2025-12-09T14:15:18.592" v="27123" actId="790"/>
          <ac:spMkLst>
            <pc:docMk/>
            <pc:sldMk cId="3181488664" sldId="435"/>
            <ac:spMk id="4" creationId="{C0C5E4C3-F321-2A4B-43A3-B6D1AE667555}"/>
          </ac:spMkLst>
        </pc:spChg>
        <pc:spChg chg="mod">
          <ac:chgData name="Peter Gierth" userId="18108a04-f9e9-47f8-a330-0b750f4cc7bb" providerId="ADAL" clId="{B2D6C863-E4A5-4392-A415-2728DCBF1902}" dt="2025-12-09T14:15:18.592" v="27123" actId="790"/>
          <ac:spMkLst>
            <pc:docMk/>
            <pc:sldMk cId="3181488664" sldId="435"/>
            <ac:spMk id="10" creationId="{E21B0678-A61F-27B7-96C8-803E3D5D49AA}"/>
          </ac:spMkLst>
        </pc:spChg>
        <pc:spChg chg="add mod">
          <ac:chgData name="Peter Gierth" userId="18108a04-f9e9-47f8-a330-0b750f4cc7bb" providerId="ADAL" clId="{B2D6C863-E4A5-4392-A415-2728DCBF1902}" dt="2025-12-09T14:15:18.592" v="27123" actId="790"/>
          <ac:spMkLst>
            <pc:docMk/>
            <pc:sldMk cId="3181488664" sldId="435"/>
            <ac:spMk id="24" creationId="{5495136C-1D0D-B928-86BE-0814B9332382}"/>
          </ac:spMkLst>
        </pc:spChg>
        <pc:picChg chg="add mod">
          <ac:chgData name="Peter Gierth" userId="18108a04-f9e9-47f8-a330-0b750f4cc7bb" providerId="ADAL" clId="{B2D6C863-E4A5-4392-A415-2728DCBF1902}" dt="2025-11-24T17:29:57.589" v="3932" actId="1076"/>
          <ac:picMkLst>
            <pc:docMk/>
            <pc:sldMk cId="3181488664" sldId="435"/>
            <ac:picMk id="8" creationId="{17A6A435-D42B-7E50-6AA7-4A4ED9B48B7A}"/>
          </ac:picMkLst>
        </pc:picChg>
        <pc:picChg chg="add mod">
          <ac:chgData name="Peter Gierth" userId="18108a04-f9e9-47f8-a330-0b750f4cc7bb" providerId="ADAL" clId="{B2D6C863-E4A5-4392-A415-2728DCBF1902}" dt="2025-11-24T17:29:57.589" v="3932" actId="1076"/>
          <ac:picMkLst>
            <pc:docMk/>
            <pc:sldMk cId="3181488664" sldId="435"/>
            <ac:picMk id="12" creationId="{E9236806-8F17-00A2-411E-30E2A1DFBE75}"/>
          </ac:picMkLst>
        </pc:picChg>
        <pc:picChg chg="add mod">
          <ac:chgData name="Peter Gierth" userId="18108a04-f9e9-47f8-a330-0b750f4cc7bb" providerId="ADAL" clId="{B2D6C863-E4A5-4392-A415-2728DCBF1902}" dt="2025-11-24T17:29:57.589" v="3932" actId="1076"/>
          <ac:picMkLst>
            <pc:docMk/>
            <pc:sldMk cId="3181488664" sldId="435"/>
            <ac:picMk id="15" creationId="{7BD3A8B1-7AEB-CC1E-64B3-38CE7C02BC42}"/>
          </ac:picMkLst>
        </pc:picChg>
        <pc:picChg chg="add mod">
          <ac:chgData name="Peter Gierth" userId="18108a04-f9e9-47f8-a330-0b750f4cc7bb" providerId="ADAL" clId="{B2D6C863-E4A5-4392-A415-2728DCBF1902}" dt="2025-11-24T17:29:57.589" v="3932" actId="1076"/>
          <ac:picMkLst>
            <pc:docMk/>
            <pc:sldMk cId="3181488664" sldId="435"/>
            <ac:picMk id="18" creationId="{C16CA9DB-DA27-6860-B0BA-D24CB3A59DC8}"/>
          </ac:picMkLst>
        </pc:picChg>
        <pc:cxnChg chg="add mod">
          <ac:chgData name="Peter Gierth" userId="18108a04-f9e9-47f8-a330-0b750f4cc7bb" providerId="ADAL" clId="{B2D6C863-E4A5-4392-A415-2728DCBF1902}" dt="2025-11-24T17:29:57.589" v="3932" actId="1076"/>
          <ac:cxnSpMkLst>
            <pc:docMk/>
            <pc:sldMk cId="3181488664" sldId="435"/>
            <ac:cxnSpMk id="20" creationId="{1DE8FA37-D608-1ADA-7E56-08B8212201C0}"/>
          </ac:cxnSpMkLst>
        </pc:cxnChg>
        <pc:cxnChg chg="add mod">
          <ac:chgData name="Peter Gierth" userId="18108a04-f9e9-47f8-a330-0b750f4cc7bb" providerId="ADAL" clId="{B2D6C863-E4A5-4392-A415-2728DCBF1902}" dt="2025-11-24T17:29:57.589" v="3932" actId="1076"/>
          <ac:cxnSpMkLst>
            <pc:docMk/>
            <pc:sldMk cId="3181488664" sldId="435"/>
            <ac:cxnSpMk id="23" creationId="{03DED32D-5077-067E-5AC4-B1CA0C7F957C}"/>
          </ac:cxnSpMkLst>
        </pc:cxnChg>
      </pc:sldChg>
      <pc:sldChg chg="addSp delSp modSp add mod modNotes modNotesTx">
        <pc:chgData name="Peter Gierth" userId="18108a04-f9e9-47f8-a330-0b750f4cc7bb" providerId="ADAL" clId="{B2D6C863-E4A5-4392-A415-2728DCBF1902}" dt="2025-12-09T14:15:18.592" v="27123" actId="790"/>
        <pc:sldMkLst>
          <pc:docMk/>
          <pc:sldMk cId="150692748" sldId="436"/>
        </pc:sldMkLst>
        <pc:spChg chg="mod">
          <ac:chgData name="Peter Gierth" userId="18108a04-f9e9-47f8-a330-0b750f4cc7bb" providerId="ADAL" clId="{B2D6C863-E4A5-4392-A415-2728DCBF1902}" dt="2025-12-09T14:15:18.592" v="27123" actId="790"/>
          <ac:spMkLst>
            <pc:docMk/>
            <pc:sldMk cId="150692748" sldId="436"/>
            <ac:spMk id="2" creationId="{121C1EF3-9387-B6DA-1CD0-12A5D39FCE45}"/>
          </ac:spMkLst>
        </pc:spChg>
        <pc:spChg chg="mod">
          <ac:chgData name="Peter Gierth" userId="18108a04-f9e9-47f8-a330-0b750f4cc7bb" providerId="ADAL" clId="{B2D6C863-E4A5-4392-A415-2728DCBF1902}" dt="2025-12-09T14:15:18.592" v="27123" actId="790"/>
          <ac:spMkLst>
            <pc:docMk/>
            <pc:sldMk cId="150692748" sldId="436"/>
            <ac:spMk id="4" creationId="{C7658E10-64F3-63C9-05F0-92D522863353}"/>
          </ac:spMkLst>
        </pc:spChg>
        <pc:spChg chg="mod">
          <ac:chgData name="Peter Gierth" userId="18108a04-f9e9-47f8-a330-0b750f4cc7bb" providerId="ADAL" clId="{B2D6C863-E4A5-4392-A415-2728DCBF1902}" dt="2025-12-09T14:15:18.592" v="27123" actId="790"/>
          <ac:spMkLst>
            <pc:docMk/>
            <pc:sldMk cId="150692748" sldId="436"/>
            <ac:spMk id="15" creationId="{A37FBC93-9893-4092-2C15-E2A8EB8968BC}"/>
          </ac:spMkLst>
        </pc:spChg>
        <pc:picChg chg="add mod">
          <ac:chgData name="Peter Gierth" userId="18108a04-f9e9-47f8-a330-0b750f4cc7bb" providerId="ADAL" clId="{B2D6C863-E4A5-4392-A415-2728DCBF1902}" dt="2025-11-25T13:03:34.523" v="4256" actId="1076"/>
          <ac:picMkLst>
            <pc:docMk/>
            <pc:sldMk cId="150692748" sldId="436"/>
            <ac:picMk id="6" creationId="{65BC1D75-B7E8-11D8-82F3-95414D2B1DDD}"/>
          </ac:picMkLst>
        </pc:picChg>
      </pc:sldChg>
      <pc:sldChg chg="modSp new mod modNotesTx">
        <pc:chgData name="Peter Gierth" userId="18108a04-f9e9-47f8-a330-0b750f4cc7bb" providerId="ADAL" clId="{B2D6C863-E4A5-4392-A415-2728DCBF1902}" dt="2025-12-09T15:58:54.281" v="35815" actId="20577"/>
        <pc:sldMkLst>
          <pc:docMk/>
          <pc:sldMk cId="495097406" sldId="437"/>
        </pc:sldMkLst>
        <pc:spChg chg="mod">
          <ac:chgData name="Peter Gierth" userId="18108a04-f9e9-47f8-a330-0b750f4cc7bb" providerId="ADAL" clId="{B2D6C863-E4A5-4392-A415-2728DCBF1902}" dt="2025-12-09T14:15:18.592" v="27123" actId="790"/>
          <ac:spMkLst>
            <pc:docMk/>
            <pc:sldMk cId="495097406" sldId="437"/>
            <ac:spMk id="2" creationId="{007F4431-DF56-B9B4-95C5-0A6F87CAF632}"/>
          </ac:spMkLst>
        </pc:spChg>
        <pc:spChg chg="mod">
          <ac:chgData name="Peter Gierth" userId="18108a04-f9e9-47f8-a330-0b750f4cc7bb" providerId="ADAL" clId="{B2D6C863-E4A5-4392-A415-2728DCBF1902}" dt="2025-12-09T14:15:18.592" v="27123" actId="790"/>
          <ac:spMkLst>
            <pc:docMk/>
            <pc:sldMk cId="495097406" sldId="437"/>
            <ac:spMk id="3" creationId="{403386BE-575D-A90A-060D-3643FE6DF3B0}"/>
          </ac:spMkLst>
        </pc:spChg>
        <pc:spChg chg="mod">
          <ac:chgData name="Peter Gierth" userId="18108a04-f9e9-47f8-a330-0b750f4cc7bb" providerId="ADAL" clId="{B2D6C863-E4A5-4392-A415-2728DCBF1902}" dt="2025-12-09T14:15:18.592" v="27123" actId="790"/>
          <ac:spMkLst>
            <pc:docMk/>
            <pc:sldMk cId="495097406" sldId="437"/>
            <ac:spMk id="4" creationId="{E32B3794-D258-7440-E4CD-2C219E84AED2}"/>
          </ac:spMkLst>
        </pc:spChg>
      </pc:sldChg>
      <pc:sldChg chg="addSp delSp modSp new mod ord modNotes modNotesTx">
        <pc:chgData name="Peter Gierth" userId="18108a04-f9e9-47f8-a330-0b750f4cc7bb" providerId="ADAL" clId="{B2D6C863-E4A5-4392-A415-2728DCBF1902}" dt="2025-12-09T14:15:18.592" v="27123" actId="790"/>
        <pc:sldMkLst>
          <pc:docMk/>
          <pc:sldMk cId="3126253919" sldId="438"/>
        </pc:sldMkLst>
        <pc:spChg chg="mod">
          <ac:chgData name="Peter Gierth" userId="18108a04-f9e9-47f8-a330-0b750f4cc7bb" providerId="ADAL" clId="{B2D6C863-E4A5-4392-A415-2728DCBF1902}" dt="2025-12-09T14:15:18.592" v="27123" actId="790"/>
          <ac:spMkLst>
            <pc:docMk/>
            <pc:sldMk cId="3126253919" sldId="438"/>
            <ac:spMk id="2" creationId="{C42589C4-0C28-B25C-3937-39BF86E25142}"/>
          </ac:spMkLst>
        </pc:spChg>
        <pc:spChg chg="mod">
          <ac:chgData name="Peter Gierth" userId="18108a04-f9e9-47f8-a330-0b750f4cc7bb" providerId="ADAL" clId="{B2D6C863-E4A5-4392-A415-2728DCBF1902}" dt="2025-12-09T14:15:18.592" v="27123" actId="790"/>
          <ac:spMkLst>
            <pc:docMk/>
            <pc:sldMk cId="3126253919" sldId="438"/>
            <ac:spMk id="3" creationId="{ED31BF32-2F8D-2222-863D-322A5355123B}"/>
          </ac:spMkLst>
        </pc:spChg>
        <pc:spChg chg="mod">
          <ac:chgData name="Peter Gierth" userId="18108a04-f9e9-47f8-a330-0b750f4cc7bb" providerId="ADAL" clId="{B2D6C863-E4A5-4392-A415-2728DCBF1902}" dt="2025-12-09T14:15:18.592" v="27123" actId="790"/>
          <ac:spMkLst>
            <pc:docMk/>
            <pc:sldMk cId="3126253919" sldId="438"/>
            <ac:spMk id="4" creationId="{4D17058F-E2EB-B98C-2534-4C397EDF11EE}"/>
          </ac:spMkLst>
        </pc:spChg>
        <pc:spChg chg="add mod">
          <ac:chgData name="Peter Gierth" userId="18108a04-f9e9-47f8-a330-0b750f4cc7bb" providerId="ADAL" clId="{B2D6C863-E4A5-4392-A415-2728DCBF1902}" dt="2025-12-09T14:15:18.592" v="27123" actId="790"/>
          <ac:spMkLst>
            <pc:docMk/>
            <pc:sldMk cId="3126253919" sldId="438"/>
            <ac:spMk id="8" creationId="{F3DC0062-6FE7-80A6-E39C-780476B73ADF}"/>
          </ac:spMkLst>
        </pc:spChg>
        <pc:picChg chg="add mod ord">
          <ac:chgData name="Peter Gierth" userId="18108a04-f9e9-47f8-a330-0b750f4cc7bb" providerId="ADAL" clId="{B2D6C863-E4A5-4392-A415-2728DCBF1902}" dt="2025-11-25T14:44:46.947" v="8437" actId="14100"/>
          <ac:picMkLst>
            <pc:docMk/>
            <pc:sldMk cId="3126253919" sldId="438"/>
            <ac:picMk id="18" creationId="{82DFD1A1-320C-EBD9-FAE2-48FC57C2BF2F}"/>
          </ac:picMkLst>
        </pc:picChg>
        <pc:cxnChg chg="add mod">
          <ac:chgData name="Peter Gierth" userId="18108a04-f9e9-47f8-a330-0b750f4cc7bb" providerId="ADAL" clId="{B2D6C863-E4A5-4392-A415-2728DCBF1902}" dt="2025-11-25T14:44:50.627" v="8438" actId="1076"/>
          <ac:cxnSpMkLst>
            <pc:docMk/>
            <pc:sldMk cId="3126253919" sldId="438"/>
            <ac:cxnSpMk id="7" creationId="{E3F6175A-F774-9F9C-FF44-56CD499C35FE}"/>
          </ac:cxnSpMkLst>
        </pc:cxnChg>
        <pc:cxnChg chg="add mod">
          <ac:chgData name="Peter Gierth" userId="18108a04-f9e9-47f8-a330-0b750f4cc7bb" providerId="ADAL" clId="{B2D6C863-E4A5-4392-A415-2728DCBF1902}" dt="2025-11-25T14:44:54.032" v="8439" actId="1076"/>
          <ac:cxnSpMkLst>
            <pc:docMk/>
            <pc:sldMk cId="3126253919" sldId="438"/>
            <ac:cxnSpMk id="9" creationId="{4C1ECF94-4705-DD81-328C-40C3E2AEA9F2}"/>
          </ac:cxnSpMkLst>
        </pc:cxnChg>
        <pc:cxnChg chg="add mod">
          <ac:chgData name="Peter Gierth" userId="18108a04-f9e9-47f8-a330-0b750f4cc7bb" providerId="ADAL" clId="{B2D6C863-E4A5-4392-A415-2728DCBF1902}" dt="2025-11-25T14:45:05.905" v="8445" actId="14100"/>
          <ac:cxnSpMkLst>
            <pc:docMk/>
            <pc:sldMk cId="3126253919" sldId="438"/>
            <ac:cxnSpMk id="10" creationId="{0F7EC821-D052-FAAB-3DB5-666848669C29}"/>
          </ac:cxnSpMkLst>
        </pc:cxnChg>
        <pc:cxnChg chg="add mod">
          <ac:chgData name="Peter Gierth" userId="18108a04-f9e9-47f8-a330-0b750f4cc7bb" providerId="ADAL" clId="{B2D6C863-E4A5-4392-A415-2728DCBF1902}" dt="2025-11-25T14:45:07.890" v="8446" actId="14100"/>
          <ac:cxnSpMkLst>
            <pc:docMk/>
            <pc:sldMk cId="3126253919" sldId="438"/>
            <ac:cxnSpMk id="11" creationId="{C98B4DAB-5230-47ED-E018-9C05E5785E40}"/>
          </ac:cxnSpMkLst>
        </pc:cxnChg>
      </pc:sldChg>
      <pc:sldChg chg="addSp delSp modSp add mod modNotes modNotesTx">
        <pc:chgData name="Peter Gierth" userId="18108a04-f9e9-47f8-a330-0b750f4cc7bb" providerId="ADAL" clId="{B2D6C863-E4A5-4392-A415-2728DCBF1902}" dt="2025-12-09T14:15:18.592" v="27123" actId="790"/>
        <pc:sldMkLst>
          <pc:docMk/>
          <pc:sldMk cId="1742557894" sldId="439"/>
        </pc:sldMkLst>
        <pc:spChg chg="mod">
          <ac:chgData name="Peter Gierth" userId="18108a04-f9e9-47f8-a330-0b750f4cc7bb" providerId="ADAL" clId="{B2D6C863-E4A5-4392-A415-2728DCBF1902}" dt="2025-12-09T14:15:18.592" v="27123" actId="790"/>
          <ac:spMkLst>
            <pc:docMk/>
            <pc:sldMk cId="1742557894" sldId="439"/>
            <ac:spMk id="2" creationId="{915630C0-8837-5E2D-0A5F-1AA50D635F37}"/>
          </ac:spMkLst>
        </pc:spChg>
        <pc:spChg chg="mod">
          <ac:chgData name="Peter Gierth" userId="18108a04-f9e9-47f8-a330-0b750f4cc7bb" providerId="ADAL" clId="{B2D6C863-E4A5-4392-A415-2728DCBF1902}" dt="2025-12-09T14:15:18.592" v="27123" actId="790"/>
          <ac:spMkLst>
            <pc:docMk/>
            <pc:sldMk cId="1742557894" sldId="439"/>
            <ac:spMk id="3" creationId="{3666005C-DEE1-2017-8A56-B364DEB42F15}"/>
          </ac:spMkLst>
        </pc:spChg>
        <pc:spChg chg="mod">
          <ac:chgData name="Peter Gierth" userId="18108a04-f9e9-47f8-a330-0b750f4cc7bb" providerId="ADAL" clId="{B2D6C863-E4A5-4392-A415-2728DCBF1902}" dt="2025-12-09T14:15:18.592" v="27123" actId="790"/>
          <ac:spMkLst>
            <pc:docMk/>
            <pc:sldMk cId="1742557894" sldId="439"/>
            <ac:spMk id="4" creationId="{A99D6463-59BA-B056-93A5-4E0266EBA1F1}"/>
          </ac:spMkLst>
        </pc:spChg>
        <pc:spChg chg="mod">
          <ac:chgData name="Peter Gierth" userId="18108a04-f9e9-47f8-a330-0b750f4cc7bb" providerId="ADAL" clId="{B2D6C863-E4A5-4392-A415-2728DCBF1902}" dt="2025-12-09T14:15:18.592" v="27123" actId="790"/>
          <ac:spMkLst>
            <pc:docMk/>
            <pc:sldMk cId="1742557894" sldId="439"/>
            <ac:spMk id="8" creationId="{E6ABF2AA-393D-B478-8F8B-35D5CB8F3569}"/>
          </ac:spMkLst>
        </pc:spChg>
        <pc:picChg chg="add mod ord">
          <ac:chgData name="Peter Gierth" userId="18108a04-f9e9-47f8-a330-0b750f4cc7bb" providerId="ADAL" clId="{B2D6C863-E4A5-4392-A415-2728DCBF1902}" dt="2025-11-25T14:35:14.898" v="8276" actId="1038"/>
          <ac:picMkLst>
            <pc:docMk/>
            <pc:sldMk cId="1742557894" sldId="439"/>
            <ac:picMk id="12" creationId="{FD63B77A-FAE4-6F95-3B92-64F5A82F2FB5}"/>
          </ac:picMkLst>
        </pc:picChg>
        <pc:cxnChg chg="mod">
          <ac:chgData name="Peter Gierth" userId="18108a04-f9e9-47f8-a330-0b750f4cc7bb" providerId="ADAL" clId="{B2D6C863-E4A5-4392-A415-2728DCBF1902}" dt="2025-11-25T14:35:23.334" v="8277" actId="1076"/>
          <ac:cxnSpMkLst>
            <pc:docMk/>
            <pc:sldMk cId="1742557894" sldId="439"/>
            <ac:cxnSpMk id="7" creationId="{B32F8B48-B117-9573-E27F-4110F31A2A58}"/>
          </ac:cxnSpMkLst>
        </pc:cxnChg>
        <pc:cxnChg chg="mod">
          <ac:chgData name="Peter Gierth" userId="18108a04-f9e9-47f8-a330-0b750f4cc7bb" providerId="ADAL" clId="{B2D6C863-E4A5-4392-A415-2728DCBF1902}" dt="2025-11-25T14:35:25.022" v="8278" actId="1076"/>
          <ac:cxnSpMkLst>
            <pc:docMk/>
            <pc:sldMk cId="1742557894" sldId="439"/>
            <ac:cxnSpMk id="10" creationId="{92FDE154-58ED-3652-AD80-68FD0BD35F84}"/>
          </ac:cxnSpMkLst>
        </pc:cxnChg>
      </pc:sldChg>
      <pc:sldChg chg="addSp modSp new mod modNotes modNotesTx">
        <pc:chgData name="Peter Gierth" userId="18108a04-f9e9-47f8-a330-0b750f4cc7bb" providerId="ADAL" clId="{B2D6C863-E4A5-4392-A415-2728DCBF1902}" dt="2025-12-09T15:59:53.204" v="35851" actId="20577"/>
        <pc:sldMkLst>
          <pc:docMk/>
          <pc:sldMk cId="3878094007" sldId="440"/>
        </pc:sldMkLst>
        <pc:spChg chg="mod">
          <ac:chgData name="Peter Gierth" userId="18108a04-f9e9-47f8-a330-0b750f4cc7bb" providerId="ADAL" clId="{B2D6C863-E4A5-4392-A415-2728DCBF1902}" dt="2025-12-09T14:15:18.592" v="27123" actId="790"/>
          <ac:spMkLst>
            <pc:docMk/>
            <pc:sldMk cId="3878094007" sldId="440"/>
            <ac:spMk id="2" creationId="{A9A59CCF-DCFB-F5B5-4BFF-4551FE337500}"/>
          </ac:spMkLst>
        </pc:spChg>
        <pc:spChg chg="mod">
          <ac:chgData name="Peter Gierth" userId="18108a04-f9e9-47f8-a330-0b750f4cc7bb" providerId="ADAL" clId="{B2D6C863-E4A5-4392-A415-2728DCBF1902}" dt="2025-12-09T14:15:18.592" v="27123" actId="790"/>
          <ac:spMkLst>
            <pc:docMk/>
            <pc:sldMk cId="3878094007" sldId="440"/>
            <ac:spMk id="3" creationId="{47F16A79-75C4-B40F-A3CE-13790175F58B}"/>
          </ac:spMkLst>
        </pc:spChg>
        <pc:spChg chg="mod">
          <ac:chgData name="Peter Gierth" userId="18108a04-f9e9-47f8-a330-0b750f4cc7bb" providerId="ADAL" clId="{B2D6C863-E4A5-4392-A415-2728DCBF1902}" dt="2025-12-09T14:15:18.592" v="27123" actId="790"/>
          <ac:spMkLst>
            <pc:docMk/>
            <pc:sldMk cId="3878094007" sldId="440"/>
            <ac:spMk id="4" creationId="{645CA222-F977-5111-EE4D-4175FD54E89A}"/>
          </ac:spMkLst>
        </pc:spChg>
        <pc:picChg chg="add mod">
          <ac:chgData name="Peter Gierth" userId="18108a04-f9e9-47f8-a330-0b750f4cc7bb" providerId="ADAL" clId="{B2D6C863-E4A5-4392-A415-2728DCBF1902}" dt="2025-11-25T14:49:13.657" v="8836" actId="1076"/>
          <ac:picMkLst>
            <pc:docMk/>
            <pc:sldMk cId="3878094007" sldId="440"/>
            <ac:picMk id="6" creationId="{66CB71FA-9AC0-691A-1720-B78435ED0A58}"/>
          </ac:picMkLst>
        </pc:picChg>
        <pc:cxnChg chg="add mod">
          <ac:chgData name="Peter Gierth" userId="18108a04-f9e9-47f8-a330-0b750f4cc7bb" providerId="ADAL" clId="{B2D6C863-E4A5-4392-A415-2728DCBF1902}" dt="2025-11-25T14:49:33.014" v="8840" actId="1582"/>
          <ac:cxnSpMkLst>
            <pc:docMk/>
            <pc:sldMk cId="3878094007" sldId="440"/>
            <ac:cxnSpMk id="8" creationId="{18ED2ECF-6CE2-7D7A-9823-69E1E2F7A446}"/>
          </ac:cxnSpMkLst>
        </pc:cxnChg>
      </pc:sldChg>
      <pc:sldChg chg="modSp new mod modNotes">
        <pc:chgData name="Peter Gierth" userId="18108a04-f9e9-47f8-a330-0b750f4cc7bb" providerId="ADAL" clId="{B2D6C863-E4A5-4392-A415-2728DCBF1902}" dt="2025-12-09T14:15:18.592" v="27123" actId="790"/>
        <pc:sldMkLst>
          <pc:docMk/>
          <pc:sldMk cId="3443016175" sldId="441"/>
        </pc:sldMkLst>
        <pc:spChg chg="mod">
          <ac:chgData name="Peter Gierth" userId="18108a04-f9e9-47f8-a330-0b750f4cc7bb" providerId="ADAL" clId="{B2D6C863-E4A5-4392-A415-2728DCBF1902}" dt="2025-12-09T14:15:18.592" v="27123" actId="790"/>
          <ac:spMkLst>
            <pc:docMk/>
            <pc:sldMk cId="3443016175" sldId="441"/>
            <ac:spMk id="2" creationId="{E73584FD-7EE1-122D-BDB9-0B0A4837A2E5}"/>
          </ac:spMkLst>
        </pc:spChg>
        <pc:spChg chg="mod">
          <ac:chgData name="Peter Gierth" userId="18108a04-f9e9-47f8-a330-0b750f4cc7bb" providerId="ADAL" clId="{B2D6C863-E4A5-4392-A415-2728DCBF1902}" dt="2025-12-09T14:15:18.592" v="27123" actId="790"/>
          <ac:spMkLst>
            <pc:docMk/>
            <pc:sldMk cId="3443016175" sldId="441"/>
            <ac:spMk id="3" creationId="{61BE52E1-D15D-3A8A-6B80-7F2042B0BD5E}"/>
          </ac:spMkLst>
        </pc:spChg>
        <pc:spChg chg="mod">
          <ac:chgData name="Peter Gierth" userId="18108a04-f9e9-47f8-a330-0b750f4cc7bb" providerId="ADAL" clId="{B2D6C863-E4A5-4392-A415-2728DCBF1902}" dt="2025-12-09T14:15:18.592" v="27123" actId="790"/>
          <ac:spMkLst>
            <pc:docMk/>
            <pc:sldMk cId="3443016175" sldId="441"/>
            <ac:spMk id="4" creationId="{338020E8-225A-8444-D43A-E33B35A47372}"/>
          </ac:spMkLst>
        </pc:spChg>
      </pc:sldChg>
      <pc:sldChg chg="addSp delSp modSp new mod modNotes">
        <pc:chgData name="Peter Gierth" userId="18108a04-f9e9-47f8-a330-0b750f4cc7bb" providerId="ADAL" clId="{B2D6C863-E4A5-4392-A415-2728DCBF1902}" dt="2025-12-09T14:15:18.592" v="27123" actId="790"/>
        <pc:sldMkLst>
          <pc:docMk/>
          <pc:sldMk cId="3117090301" sldId="442"/>
        </pc:sldMkLst>
        <pc:spChg chg="mod">
          <ac:chgData name="Peter Gierth" userId="18108a04-f9e9-47f8-a330-0b750f4cc7bb" providerId="ADAL" clId="{B2D6C863-E4A5-4392-A415-2728DCBF1902}" dt="2025-12-09T14:15:18.592" v="27123" actId="790"/>
          <ac:spMkLst>
            <pc:docMk/>
            <pc:sldMk cId="3117090301" sldId="442"/>
            <ac:spMk id="2" creationId="{A84C665B-0064-94C1-E60C-D56C06C07F0F}"/>
          </ac:spMkLst>
        </pc:spChg>
        <pc:spChg chg="mod">
          <ac:chgData name="Peter Gierth" userId="18108a04-f9e9-47f8-a330-0b750f4cc7bb" providerId="ADAL" clId="{B2D6C863-E4A5-4392-A415-2728DCBF1902}" dt="2025-12-09T14:15:18.592" v="27123" actId="790"/>
          <ac:spMkLst>
            <pc:docMk/>
            <pc:sldMk cId="3117090301" sldId="442"/>
            <ac:spMk id="3" creationId="{5738754E-8BEC-4A61-A66A-A66A321A4640}"/>
          </ac:spMkLst>
        </pc:spChg>
        <pc:spChg chg="mod">
          <ac:chgData name="Peter Gierth" userId="18108a04-f9e9-47f8-a330-0b750f4cc7bb" providerId="ADAL" clId="{B2D6C863-E4A5-4392-A415-2728DCBF1902}" dt="2025-12-09T14:15:18.592" v="27123" actId="790"/>
          <ac:spMkLst>
            <pc:docMk/>
            <pc:sldMk cId="3117090301" sldId="442"/>
            <ac:spMk id="4" creationId="{11E4CC64-747F-14C6-636E-3DEE21A26B15}"/>
          </ac:spMkLst>
        </pc:spChg>
        <pc:spChg chg="add mod">
          <ac:chgData name="Peter Gierth" userId="18108a04-f9e9-47f8-a330-0b750f4cc7bb" providerId="ADAL" clId="{B2D6C863-E4A5-4392-A415-2728DCBF1902}" dt="2025-12-09T14:15:18.592" v="27123" actId="790"/>
          <ac:spMkLst>
            <pc:docMk/>
            <pc:sldMk cId="3117090301" sldId="442"/>
            <ac:spMk id="35" creationId="{0BBE78F0-0D5A-7D0E-CAAE-428C619CDDEC}"/>
          </ac:spMkLst>
        </pc:spChg>
        <pc:spChg chg="add mod">
          <ac:chgData name="Peter Gierth" userId="18108a04-f9e9-47f8-a330-0b750f4cc7bb" providerId="ADAL" clId="{B2D6C863-E4A5-4392-A415-2728DCBF1902}" dt="2025-12-09T14:15:18.592" v="27123" actId="790"/>
          <ac:spMkLst>
            <pc:docMk/>
            <pc:sldMk cId="3117090301" sldId="442"/>
            <ac:spMk id="36" creationId="{554D1D0F-FCBE-3227-6C84-4052201C6D70}"/>
          </ac:spMkLst>
        </pc:spChg>
        <pc:graphicFrameChg chg="add mod modGraphic">
          <ac:chgData name="Peter Gierth" userId="18108a04-f9e9-47f8-a330-0b750f4cc7bb" providerId="ADAL" clId="{B2D6C863-E4A5-4392-A415-2728DCBF1902}" dt="2025-12-09T14:15:18.592" v="27123" actId="790"/>
          <ac:graphicFrameMkLst>
            <pc:docMk/>
            <pc:sldMk cId="3117090301" sldId="442"/>
            <ac:graphicFrameMk id="5" creationId="{7FBA3220-4EA2-8151-8A60-7DB71BF24CF6}"/>
          </ac:graphicFrameMkLst>
        </pc:graphicFrameChg>
        <pc:graphicFrameChg chg="add mod">
          <ac:chgData name="Peter Gierth" userId="18108a04-f9e9-47f8-a330-0b750f4cc7bb" providerId="ADAL" clId="{B2D6C863-E4A5-4392-A415-2728DCBF1902}" dt="2025-11-25T15:31:03.398" v="10356" actId="14100"/>
          <ac:graphicFrameMkLst>
            <pc:docMk/>
            <pc:sldMk cId="3117090301" sldId="442"/>
            <ac:graphicFrameMk id="22" creationId="{87E87B2F-E3BC-4149-B5A2-1BD6AB308FD4}"/>
          </ac:graphicFrameMkLst>
        </pc:graphicFrameChg>
        <pc:cxnChg chg="add mod">
          <ac:chgData name="Peter Gierth" userId="18108a04-f9e9-47f8-a330-0b750f4cc7bb" providerId="ADAL" clId="{B2D6C863-E4A5-4392-A415-2728DCBF1902}" dt="2025-11-25T15:31:03.398" v="10356" actId="14100"/>
          <ac:cxnSpMkLst>
            <pc:docMk/>
            <pc:sldMk cId="3117090301" sldId="442"/>
            <ac:cxnSpMk id="13" creationId="{0535C86C-9DD9-36C6-B715-FE03BB874C26}"/>
          </ac:cxnSpMkLst>
        </pc:cxnChg>
        <pc:cxnChg chg="add mod">
          <ac:chgData name="Peter Gierth" userId="18108a04-f9e9-47f8-a330-0b750f4cc7bb" providerId="ADAL" clId="{B2D6C863-E4A5-4392-A415-2728DCBF1902}" dt="2025-11-25T15:31:03.398" v="10356" actId="14100"/>
          <ac:cxnSpMkLst>
            <pc:docMk/>
            <pc:sldMk cId="3117090301" sldId="442"/>
            <ac:cxnSpMk id="14" creationId="{9278F56A-3709-EA52-824D-B6D1D55F06AE}"/>
          </ac:cxnSpMkLst>
        </pc:cxnChg>
        <pc:cxnChg chg="add mod">
          <ac:chgData name="Peter Gierth" userId="18108a04-f9e9-47f8-a330-0b750f4cc7bb" providerId="ADAL" clId="{B2D6C863-E4A5-4392-A415-2728DCBF1902}" dt="2025-11-25T15:31:03.398" v="10356" actId="14100"/>
          <ac:cxnSpMkLst>
            <pc:docMk/>
            <pc:sldMk cId="3117090301" sldId="442"/>
            <ac:cxnSpMk id="17" creationId="{054527E6-00D8-3129-76E2-D518DB73120F}"/>
          </ac:cxnSpMkLst>
        </pc:cxnChg>
        <pc:cxnChg chg="add mod">
          <ac:chgData name="Peter Gierth" userId="18108a04-f9e9-47f8-a330-0b750f4cc7bb" providerId="ADAL" clId="{B2D6C863-E4A5-4392-A415-2728DCBF1902}" dt="2025-11-25T15:31:03.398" v="10356" actId="14100"/>
          <ac:cxnSpMkLst>
            <pc:docMk/>
            <pc:sldMk cId="3117090301" sldId="442"/>
            <ac:cxnSpMk id="20" creationId="{ACEEA53C-7445-913F-1910-5985066427B7}"/>
          </ac:cxnSpMkLst>
        </pc:cxnChg>
      </pc:sldChg>
      <pc:sldChg chg="modSp new mod modNotes modNotesTx">
        <pc:chgData name="Peter Gierth" userId="18108a04-f9e9-47f8-a330-0b750f4cc7bb" providerId="ADAL" clId="{B2D6C863-E4A5-4392-A415-2728DCBF1902}" dt="2025-12-09T14:15:18.592" v="27123" actId="790"/>
        <pc:sldMkLst>
          <pc:docMk/>
          <pc:sldMk cId="1821746306" sldId="443"/>
        </pc:sldMkLst>
        <pc:spChg chg="mod">
          <ac:chgData name="Peter Gierth" userId="18108a04-f9e9-47f8-a330-0b750f4cc7bb" providerId="ADAL" clId="{B2D6C863-E4A5-4392-A415-2728DCBF1902}" dt="2025-12-09T14:15:18.592" v="27123" actId="790"/>
          <ac:spMkLst>
            <pc:docMk/>
            <pc:sldMk cId="1821746306" sldId="443"/>
            <ac:spMk id="2" creationId="{1C1B25B6-CD67-3C1C-597A-67431B6F4F3C}"/>
          </ac:spMkLst>
        </pc:spChg>
        <pc:spChg chg="mod">
          <ac:chgData name="Peter Gierth" userId="18108a04-f9e9-47f8-a330-0b750f4cc7bb" providerId="ADAL" clId="{B2D6C863-E4A5-4392-A415-2728DCBF1902}" dt="2025-12-09T14:15:18.592" v="27123" actId="790"/>
          <ac:spMkLst>
            <pc:docMk/>
            <pc:sldMk cId="1821746306" sldId="443"/>
            <ac:spMk id="3" creationId="{1E04BA51-FD73-6919-48C3-AD4A9BDFF635}"/>
          </ac:spMkLst>
        </pc:spChg>
        <pc:spChg chg="mod">
          <ac:chgData name="Peter Gierth" userId="18108a04-f9e9-47f8-a330-0b750f4cc7bb" providerId="ADAL" clId="{B2D6C863-E4A5-4392-A415-2728DCBF1902}" dt="2025-12-09T14:15:18.592" v="27123" actId="790"/>
          <ac:spMkLst>
            <pc:docMk/>
            <pc:sldMk cId="1821746306" sldId="443"/>
            <ac:spMk id="4" creationId="{E4B259DE-E850-7D59-7903-72E8834F7973}"/>
          </ac:spMkLst>
        </pc:spChg>
      </pc:sldChg>
      <pc:sldChg chg="modSp new mod modNotes">
        <pc:chgData name="Peter Gierth" userId="18108a04-f9e9-47f8-a330-0b750f4cc7bb" providerId="ADAL" clId="{B2D6C863-E4A5-4392-A415-2728DCBF1902}" dt="2025-12-09T14:15:18.592" v="27123" actId="790"/>
        <pc:sldMkLst>
          <pc:docMk/>
          <pc:sldMk cId="79809993" sldId="444"/>
        </pc:sldMkLst>
        <pc:spChg chg="mod">
          <ac:chgData name="Peter Gierth" userId="18108a04-f9e9-47f8-a330-0b750f4cc7bb" providerId="ADAL" clId="{B2D6C863-E4A5-4392-A415-2728DCBF1902}" dt="2025-12-09T14:15:18.592" v="27123" actId="790"/>
          <ac:spMkLst>
            <pc:docMk/>
            <pc:sldMk cId="79809993" sldId="444"/>
            <ac:spMk id="2" creationId="{98F77EFC-2D8A-2688-9B7B-1E9D3808DFCC}"/>
          </ac:spMkLst>
        </pc:spChg>
        <pc:spChg chg="mod">
          <ac:chgData name="Peter Gierth" userId="18108a04-f9e9-47f8-a330-0b750f4cc7bb" providerId="ADAL" clId="{B2D6C863-E4A5-4392-A415-2728DCBF1902}" dt="2025-12-09T14:15:18.592" v="27123" actId="790"/>
          <ac:spMkLst>
            <pc:docMk/>
            <pc:sldMk cId="79809993" sldId="444"/>
            <ac:spMk id="3" creationId="{FF6AAC70-E099-5924-B0E3-1C281E353734}"/>
          </ac:spMkLst>
        </pc:spChg>
        <pc:spChg chg="mod">
          <ac:chgData name="Peter Gierth" userId="18108a04-f9e9-47f8-a330-0b750f4cc7bb" providerId="ADAL" clId="{B2D6C863-E4A5-4392-A415-2728DCBF1902}" dt="2025-12-09T14:15:18.592" v="27123" actId="790"/>
          <ac:spMkLst>
            <pc:docMk/>
            <pc:sldMk cId="79809993" sldId="444"/>
            <ac:spMk id="4" creationId="{22D37B38-40DE-EA43-B2DD-4A1EF6E220B4}"/>
          </ac:spMkLst>
        </pc:spChg>
      </pc:sldChg>
      <pc:sldChg chg="modSp new mod">
        <pc:chgData name="Peter Gierth" userId="18108a04-f9e9-47f8-a330-0b750f4cc7bb" providerId="ADAL" clId="{B2D6C863-E4A5-4392-A415-2728DCBF1902}" dt="2025-12-09T14:15:18.592" v="27123" actId="790"/>
        <pc:sldMkLst>
          <pc:docMk/>
          <pc:sldMk cId="3693030481" sldId="445"/>
        </pc:sldMkLst>
        <pc:spChg chg="mod">
          <ac:chgData name="Peter Gierth" userId="18108a04-f9e9-47f8-a330-0b750f4cc7bb" providerId="ADAL" clId="{B2D6C863-E4A5-4392-A415-2728DCBF1902}" dt="2025-12-09T14:15:18.592" v="27123" actId="790"/>
          <ac:spMkLst>
            <pc:docMk/>
            <pc:sldMk cId="3693030481" sldId="445"/>
            <ac:spMk id="2" creationId="{6186C4B1-B3CE-7D2C-9504-F236E598E6D6}"/>
          </ac:spMkLst>
        </pc:spChg>
        <pc:spChg chg="mod">
          <ac:chgData name="Peter Gierth" userId="18108a04-f9e9-47f8-a330-0b750f4cc7bb" providerId="ADAL" clId="{B2D6C863-E4A5-4392-A415-2728DCBF1902}" dt="2025-12-09T14:15:18.592" v="27123" actId="790"/>
          <ac:spMkLst>
            <pc:docMk/>
            <pc:sldMk cId="3693030481" sldId="445"/>
            <ac:spMk id="3" creationId="{656FF297-E577-BD09-7E15-7118D17C15AE}"/>
          </ac:spMkLst>
        </pc:spChg>
        <pc:spChg chg="mod">
          <ac:chgData name="Peter Gierth" userId="18108a04-f9e9-47f8-a330-0b750f4cc7bb" providerId="ADAL" clId="{B2D6C863-E4A5-4392-A415-2728DCBF1902}" dt="2025-12-09T14:15:18.592" v="27123" actId="790"/>
          <ac:spMkLst>
            <pc:docMk/>
            <pc:sldMk cId="3693030481" sldId="445"/>
            <ac:spMk id="4" creationId="{E7609C42-B523-87F8-6E3A-920278C20426}"/>
          </ac:spMkLst>
        </pc:spChg>
      </pc:sldChg>
      <pc:sldChg chg="modSp new mod ord">
        <pc:chgData name="Peter Gierth" userId="18108a04-f9e9-47f8-a330-0b750f4cc7bb" providerId="ADAL" clId="{B2D6C863-E4A5-4392-A415-2728DCBF1902}" dt="2025-12-09T16:01:33.877" v="35881" actId="313"/>
        <pc:sldMkLst>
          <pc:docMk/>
          <pc:sldMk cId="3937249296" sldId="446"/>
        </pc:sldMkLst>
        <pc:spChg chg="mod">
          <ac:chgData name="Peter Gierth" userId="18108a04-f9e9-47f8-a330-0b750f4cc7bb" providerId="ADAL" clId="{B2D6C863-E4A5-4392-A415-2728DCBF1902}" dt="2025-12-09T14:15:18.592" v="27123" actId="790"/>
          <ac:spMkLst>
            <pc:docMk/>
            <pc:sldMk cId="3937249296" sldId="446"/>
            <ac:spMk id="2" creationId="{3C51F671-F7D0-89C6-DCD7-67F21F6776D2}"/>
          </ac:spMkLst>
        </pc:spChg>
        <pc:spChg chg="mod">
          <ac:chgData name="Peter Gierth" userId="18108a04-f9e9-47f8-a330-0b750f4cc7bb" providerId="ADAL" clId="{B2D6C863-E4A5-4392-A415-2728DCBF1902}" dt="2025-12-09T16:01:33.877" v="35881" actId="313"/>
          <ac:spMkLst>
            <pc:docMk/>
            <pc:sldMk cId="3937249296" sldId="446"/>
            <ac:spMk id="3" creationId="{6F0535E9-D356-4043-3F3F-CABD2AEE1828}"/>
          </ac:spMkLst>
        </pc:spChg>
        <pc:spChg chg="mod">
          <ac:chgData name="Peter Gierth" userId="18108a04-f9e9-47f8-a330-0b750f4cc7bb" providerId="ADAL" clId="{B2D6C863-E4A5-4392-A415-2728DCBF1902}" dt="2025-12-09T14:15:18.592" v="27123" actId="790"/>
          <ac:spMkLst>
            <pc:docMk/>
            <pc:sldMk cId="3937249296" sldId="446"/>
            <ac:spMk id="4" creationId="{486C40CE-223F-7812-7CEF-8E140C0541E9}"/>
          </ac:spMkLst>
        </pc:spChg>
      </pc:sldChg>
      <pc:sldChg chg="addSp delSp modSp new mod">
        <pc:chgData name="Peter Gierth" userId="18108a04-f9e9-47f8-a330-0b750f4cc7bb" providerId="ADAL" clId="{B2D6C863-E4A5-4392-A415-2728DCBF1902}" dt="2025-12-09T15:44:43.903" v="34282" actId="20577"/>
        <pc:sldMkLst>
          <pc:docMk/>
          <pc:sldMk cId="1463329800" sldId="447"/>
        </pc:sldMkLst>
        <pc:spChg chg="mod">
          <ac:chgData name="Peter Gierth" userId="18108a04-f9e9-47f8-a330-0b750f4cc7bb" providerId="ADAL" clId="{B2D6C863-E4A5-4392-A415-2728DCBF1902}" dt="2025-12-09T14:15:18.592" v="27123" actId="790"/>
          <ac:spMkLst>
            <pc:docMk/>
            <pc:sldMk cId="1463329800" sldId="447"/>
            <ac:spMk id="2" creationId="{08057B17-3F12-A816-A1DE-3EC5FB052AAD}"/>
          </ac:spMkLst>
        </pc:spChg>
        <pc:spChg chg="mod">
          <ac:chgData name="Peter Gierth" userId="18108a04-f9e9-47f8-a330-0b750f4cc7bb" providerId="ADAL" clId="{B2D6C863-E4A5-4392-A415-2728DCBF1902}" dt="2025-12-09T15:44:43.903" v="34282" actId="20577"/>
          <ac:spMkLst>
            <pc:docMk/>
            <pc:sldMk cId="1463329800" sldId="447"/>
            <ac:spMk id="3" creationId="{CBFE24B3-EA27-8486-3C2D-D31A62BB3D13}"/>
          </ac:spMkLst>
        </pc:spChg>
        <pc:spChg chg="mod">
          <ac:chgData name="Peter Gierth" userId="18108a04-f9e9-47f8-a330-0b750f4cc7bb" providerId="ADAL" clId="{B2D6C863-E4A5-4392-A415-2728DCBF1902}" dt="2025-12-09T14:15:18.592" v="27123" actId="790"/>
          <ac:spMkLst>
            <pc:docMk/>
            <pc:sldMk cId="1463329800" sldId="447"/>
            <ac:spMk id="4" creationId="{E3652720-56FF-01F0-2D11-9F38E75905DB}"/>
          </ac:spMkLst>
        </pc:spChg>
        <pc:spChg chg="add mod">
          <ac:chgData name="Peter Gierth" userId="18108a04-f9e9-47f8-a330-0b750f4cc7bb" providerId="ADAL" clId="{B2D6C863-E4A5-4392-A415-2728DCBF1902}" dt="2025-12-09T14:15:18.592" v="27123" actId="790"/>
          <ac:spMkLst>
            <pc:docMk/>
            <pc:sldMk cId="1463329800" sldId="447"/>
            <ac:spMk id="13" creationId="{836B94D8-1F7F-14E2-73FB-9370E018B63B}"/>
          </ac:spMkLst>
        </pc:spChg>
        <pc:spChg chg="add mod">
          <ac:chgData name="Peter Gierth" userId="18108a04-f9e9-47f8-a330-0b750f4cc7bb" providerId="ADAL" clId="{B2D6C863-E4A5-4392-A415-2728DCBF1902}" dt="2025-12-09T14:15:18.592" v="27123" actId="790"/>
          <ac:spMkLst>
            <pc:docMk/>
            <pc:sldMk cId="1463329800" sldId="447"/>
            <ac:spMk id="14" creationId="{D4DA4FB9-5257-95BA-1CEB-84337D2C279D}"/>
          </ac:spMkLst>
        </pc:spChg>
        <pc:spChg chg="add mod">
          <ac:chgData name="Peter Gierth" userId="18108a04-f9e9-47f8-a330-0b750f4cc7bb" providerId="ADAL" clId="{B2D6C863-E4A5-4392-A415-2728DCBF1902}" dt="2025-12-09T14:15:18.592" v="27123" actId="790"/>
          <ac:spMkLst>
            <pc:docMk/>
            <pc:sldMk cId="1463329800" sldId="447"/>
            <ac:spMk id="16" creationId="{11ACB210-BB5D-437F-0D20-519DE0742B04}"/>
          </ac:spMkLst>
        </pc:spChg>
        <pc:spChg chg="add mod">
          <ac:chgData name="Peter Gierth" userId="18108a04-f9e9-47f8-a330-0b750f4cc7bb" providerId="ADAL" clId="{B2D6C863-E4A5-4392-A415-2728DCBF1902}" dt="2025-12-09T14:15:18.592" v="27123" actId="790"/>
          <ac:spMkLst>
            <pc:docMk/>
            <pc:sldMk cId="1463329800" sldId="447"/>
            <ac:spMk id="17" creationId="{AD1E0D67-9DFC-A4A9-BB7D-6668246CBB4F}"/>
          </ac:spMkLst>
        </pc:spChg>
        <pc:spChg chg="add mod">
          <ac:chgData name="Peter Gierth" userId="18108a04-f9e9-47f8-a330-0b750f4cc7bb" providerId="ADAL" clId="{B2D6C863-E4A5-4392-A415-2728DCBF1902}" dt="2025-12-09T14:15:18.592" v="27123" actId="790"/>
          <ac:spMkLst>
            <pc:docMk/>
            <pc:sldMk cId="1463329800" sldId="447"/>
            <ac:spMk id="19" creationId="{A041B367-0ABD-5A26-CAFE-EBB515F4D9E5}"/>
          </ac:spMkLst>
        </pc:spChg>
        <pc:cxnChg chg="add mod">
          <ac:chgData name="Peter Gierth" userId="18108a04-f9e9-47f8-a330-0b750f4cc7bb" providerId="ADAL" clId="{B2D6C863-E4A5-4392-A415-2728DCBF1902}" dt="2025-11-28T14:48:27.479" v="22972" actId="14100"/>
          <ac:cxnSpMkLst>
            <pc:docMk/>
            <pc:sldMk cId="1463329800" sldId="447"/>
            <ac:cxnSpMk id="6" creationId="{35D6D1E6-89CC-F3E8-313F-F651738C07B1}"/>
          </ac:cxnSpMkLst>
        </pc:cxnChg>
        <pc:cxnChg chg="add">
          <ac:chgData name="Peter Gierth" userId="18108a04-f9e9-47f8-a330-0b750f4cc7bb" providerId="ADAL" clId="{B2D6C863-E4A5-4392-A415-2728DCBF1902}" dt="2025-11-28T14:48:24.065" v="22971" actId="11529"/>
          <ac:cxnSpMkLst>
            <pc:docMk/>
            <pc:sldMk cId="1463329800" sldId="447"/>
            <ac:cxnSpMk id="8" creationId="{AFAE993E-FCD8-9DB7-59A0-8E12647FE0ED}"/>
          </ac:cxnSpMkLst>
        </pc:cxnChg>
        <pc:cxnChg chg="add mod">
          <ac:chgData name="Peter Gierth" userId="18108a04-f9e9-47f8-a330-0b750f4cc7bb" providerId="ADAL" clId="{B2D6C863-E4A5-4392-A415-2728DCBF1902}" dt="2025-11-28T14:50:54.225" v="23009" actId="208"/>
          <ac:cxnSpMkLst>
            <pc:docMk/>
            <pc:sldMk cId="1463329800" sldId="447"/>
            <ac:cxnSpMk id="11" creationId="{270AA665-1D07-C376-4BBC-D7C5DD89859E}"/>
          </ac:cxnSpMkLst>
        </pc:cxnChg>
      </pc:sldChg>
      <pc:sldChg chg="addSp delSp modSp add mod modNotesTx">
        <pc:chgData name="Peter Gierth" userId="18108a04-f9e9-47f8-a330-0b750f4cc7bb" providerId="ADAL" clId="{B2D6C863-E4A5-4392-A415-2728DCBF1902}" dt="2025-12-09T14:15:18.592" v="27123" actId="790"/>
        <pc:sldMkLst>
          <pc:docMk/>
          <pc:sldMk cId="391544801" sldId="448"/>
        </pc:sldMkLst>
        <pc:spChg chg="mod">
          <ac:chgData name="Peter Gierth" userId="18108a04-f9e9-47f8-a330-0b750f4cc7bb" providerId="ADAL" clId="{B2D6C863-E4A5-4392-A415-2728DCBF1902}" dt="2025-12-09T14:15:18.592" v="27123" actId="790"/>
          <ac:spMkLst>
            <pc:docMk/>
            <pc:sldMk cId="391544801" sldId="448"/>
            <ac:spMk id="2" creationId="{345B9685-E5AD-9D07-6904-AF0D2B9C3402}"/>
          </ac:spMkLst>
        </pc:spChg>
        <pc:spChg chg="mod">
          <ac:chgData name="Peter Gierth" userId="18108a04-f9e9-47f8-a330-0b750f4cc7bb" providerId="ADAL" clId="{B2D6C863-E4A5-4392-A415-2728DCBF1902}" dt="2025-12-09T14:15:18.592" v="27123" actId="790"/>
          <ac:spMkLst>
            <pc:docMk/>
            <pc:sldMk cId="391544801" sldId="448"/>
            <ac:spMk id="3" creationId="{3A3B3D4C-8D24-B885-C4FB-A347A0460A53}"/>
          </ac:spMkLst>
        </pc:spChg>
        <pc:spChg chg="mod">
          <ac:chgData name="Peter Gierth" userId="18108a04-f9e9-47f8-a330-0b750f4cc7bb" providerId="ADAL" clId="{B2D6C863-E4A5-4392-A415-2728DCBF1902}" dt="2025-12-09T14:15:18.592" v="27123" actId="790"/>
          <ac:spMkLst>
            <pc:docMk/>
            <pc:sldMk cId="391544801" sldId="448"/>
            <ac:spMk id="4" creationId="{66214572-6901-A61F-3320-623C15915386}"/>
          </ac:spMkLst>
        </pc:spChg>
        <pc:picChg chg="add mod">
          <ac:chgData name="Peter Gierth" userId="18108a04-f9e9-47f8-a330-0b750f4cc7bb" providerId="ADAL" clId="{B2D6C863-E4A5-4392-A415-2728DCBF1902}" dt="2025-12-05T12:34:06.748" v="23397" actId="1076"/>
          <ac:picMkLst>
            <pc:docMk/>
            <pc:sldMk cId="391544801" sldId="448"/>
            <ac:picMk id="7" creationId="{E9DA4A06-7E1B-017B-CAF9-E22DF06B56A0}"/>
          </ac:picMkLst>
        </pc:picChg>
      </pc:sldChg>
      <pc:sldChg chg="addSp modSp new mod">
        <pc:chgData name="Peter Gierth" userId="18108a04-f9e9-47f8-a330-0b750f4cc7bb" providerId="ADAL" clId="{B2D6C863-E4A5-4392-A415-2728DCBF1902}" dt="2025-12-09T14:15:18.592" v="27123" actId="790"/>
        <pc:sldMkLst>
          <pc:docMk/>
          <pc:sldMk cId="4293975057" sldId="449"/>
        </pc:sldMkLst>
        <pc:spChg chg="mod">
          <ac:chgData name="Peter Gierth" userId="18108a04-f9e9-47f8-a330-0b750f4cc7bb" providerId="ADAL" clId="{B2D6C863-E4A5-4392-A415-2728DCBF1902}" dt="2025-12-09T14:15:18.592" v="27123" actId="790"/>
          <ac:spMkLst>
            <pc:docMk/>
            <pc:sldMk cId="4293975057" sldId="449"/>
            <ac:spMk id="2" creationId="{BA2ADA76-978D-E46A-3AD5-CCC0BD4E9B52}"/>
          </ac:spMkLst>
        </pc:spChg>
        <pc:spChg chg="mod">
          <ac:chgData name="Peter Gierth" userId="18108a04-f9e9-47f8-a330-0b750f4cc7bb" providerId="ADAL" clId="{B2D6C863-E4A5-4392-A415-2728DCBF1902}" dt="2025-12-09T14:15:18.592" v="27123" actId="790"/>
          <ac:spMkLst>
            <pc:docMk/>
            <pc:sldMk cId="4293975057" sldId="449"/>
            <ac:spMk id="3" creationId="{281292A0-FD4E-B437-8C92-72137457E9F3}"/>
          </ac:spMkLst>
        </pc:spChg>
        <pc:spChg chg="mod">
          <ac:chgData name="Peter Gierth" userId="18108a04-f9e9-47f8-a330-0b750f4cc7bb" providerId="ADAL" clId="{B2D6C863-E4A5-4392-A415-2728DCBF1902}" dt="2025-12-09T14:15:18.592" v="27123" actId="790"/>
          <ac:spMkLst>
            <pc:docMk/>
            <pc:sldMk cId="4293975057" sldId="449"/>
            <ac:spMk id="4" creationId="{0179DF59-2DF7-8C1B-65AA-61745AD8E762}"/>
          </ac:spMkLst>
        </pc:spChg>
        <pc:spChg chg="add mod">
          <ac:chgData name="Peter Gierth" userId="18108a04-f9e9-47f8-a330-0b750f4cc7bb" providerId="ADAL" clId="{B2D6C863-E4A5-4392-A415-2728DCBF1902}" dt="2025-12-09T14:15:18.592" v="27123" actId="790"/>
          <ac:spMkLst>
            <pc:docMk/>
            <pc:sldMk cId="4293975057" sldId="449"/>
            <ac:spMk id="7" creationId="{7251D160-9BD4-0907-15E7-FA846802D7E7}"/>
          </ac:spMkLst>
        </pc:spChg>
        <pc:spChg chg="add mod">
          <ac:chgData name="Peter Gierth" userId="18108a04-f9e9-47f8-a330-0b750f4cc7bb" providerId="ADAL" clId="{B2D6C863-E4A5-4392-A415-2728DCBF1902}" dt="2025-12-09T14:15:18.592" v="27123" actId="790"/>
          <ac:spMkLst>
            <pc:docMk/>
            <pc:sldMk cId="4293975057" sldId="449"/>
            <ac:spMk id="8" creationId="{47EA44D6-27F3-693D-CA87-F3425C4D4F39}"/>
          </ac:spMkLst>
        </pc:spChg>
        <pc:spChg chg="add mod">
          <ac:chgData name="Peter Gierth" userId="18108a04-f9e9-47f8-a330-0b750f4cc7bb" providerId="ADAL" clId="{B2D6C863-E4A5-4392-A415-2728DCBF1902}" dt="2025-12-09T14:15:18.592" v="27123" actId="790"/>
          <ac:spMkLst>
            <pc:docMk/>
            <pc:sldMk cId="4293975057" sldId="449"/>
            <ac:spMk id="9" creationId="{300ACEEF-288A-6DF2-470C-18EACDEB5256}"/>
          </ac:spMkLst>
        </pc:spChg>
        <pc:spChg chg="add mod">
          <ac:chgData name="Peter Gierth" userId="18108a04-f9e9-47f8-a330-0b750f4cc7bb" providerId="ADAL" clId="{B2D6C863-E4A5-4392-A415-2728DCBF1902}" dt="2025-12-09T14:15:18.592" v="27123" actId="790"/>
          <ac:spMkLst>
            <pc:docMk/>
            <pc:sldMk cId="4293975057" sldId="449"/>
            <ac:spMk id="10" creationId="{2F73C01F-1965-F628-2C22-3C1A22502459}"/>
          </ac:spMkLst>
        </pc:spChg>
        <pc:picChg chg="add mod">
          <ac:chgData name="Peter Gierth" userId="18108a04-f9e9-47f8-a330-0b750f4cc7bb" providerId="ADAL" clId="{B2D6C863-E4A5-4392-A415-2728DCBF1902}" dt="2025-12-05T13:49:30.871" v="24435" actId="1076"/>
          <ac:picMkLst>
            <pc:docMk/>
            <pc:sldMk cId="4293975057" sldId="449"/>
            <ac:picMk id="6" creationId="{0E813B1A-AE8B-EFFC-8306-832DB8E20BE9}"/>
          </ac:picMkLst>
        </pc:picChg>
        <pc:cxnChg chg="add mod">
          <ac:chgData name="Peter Gierth" userId="18108a04-f9e9-47f8-a330-0b750f4cc7bb" providerId="ADAL" clId="{B2D6C863-E4A5-4392-A415-2728DCBF1902}" dt="2025-12-05T18:36:04.108" v="25973" actId="208"/>
          <ac:cxnSpMkLst>
            <pc:docMk/>
            <pc:sldMk cId="4293975057" sldId="449"/>
            <ac:cxnSpMk id="12" creationId="{A680836C-7043-B751-69E8-9967B0959388}"/>
          </ac:cxnSpMkLst>
        </pc:cxnChg>
      </pc:sldChg>
      <pc:sldChg chg="addSp delSp modSp new mod">
        <pc:chgData name="Peter Gierth" userId="18108a04-f9e9-47f8-a330-0b750f4cc7bb" providerId="ADAL" clId="{B2D6C863-E4A5-4392-A415-2728DCBF1902}" dt="2025-12-09T14:15:18.592" v="27123" actId="790"/>
        <pc:sldMkLst>
          <pc:docMk/>
          <pc:sldMk cId="988929078" sldId="450"/>
        </pc:sldMkLst>
        <pc:spChg chg="mod">
          <ac:chgData name="Peter Gierth" userId="18108a04-f9e9-47f8-a330-0b750f4cc7bb" providerId="ADAL" clId="{B2D6C863-E4A5-4392-A415-2728DCBF1902}" dt="2025-12-09T14:15:18.592" v="27123" actId="790"/>
          <ac:spMkLst>
            <pc:docMk/>
            <pc:sldMk cId="988929078" sldId="450"/>
            <ac:spMk id="2" creationId="{5CF1BDF2-15E9-3F24-0D26-3A2963AD4223}"/>
          </ac:spMkLst>
        </pc:spChg>
        <pc:spChg chg="mod">
          <ac:chgData name="Peter Gierth" userId="18108a04-f9e9-47f8-a330-0b750f4cc7bb" providerId="ADAL" clId="{B2D6C863-E4A5-4392-A415-2728DCBF1902}" dt="2025-12-09T14:15:18.592" v="27123" actId="790"/>
          <ac:spMkLst>
            <pc:docMk/>
            <pc:sldMk cId="988929078" sldId="450"/>
            <ac:spMk id="3" creationId="{E8D006BD-342C-3359-3A8F-EBD048F22D2D}"/>
          </ac:spMkLst>
        </pc:spChg>
        <pc:spChg chg="mod">
          <ac:chgData name="Peter Gierth" userId="18108a04-f9e9-47f8-a330-0b750f4cc7bb" providerId="ADAL" clId="{B2D6C863-E4A5-4392-A415-2728DCBF1902}" dt="2025-12-09T14:15:18.592" v="27123" actId="790"/>
          <ac:spMkLst>
            <pc:docMk/>
            <pc:sldMk cId="988929078" sldId="450"/>
            <ac:spMk id="4" creationId="{68F9FB68-325A-224C-AD96-D2D4C4D4877B}"/>
          </ac:spMkLst>
        </pc:spChg>
        <pc:picChg chg="add mod">
          <ac:chgData name="Peter Gierth" userId="18108a04-f9e9-47f8-a330-0b750f4cc7bb" providerId="ADAL" clId="{B2D6C863-E4A5-4392-A415-2728DCBF1902}" dt="2025-12-05T13:55:38.080" v="24478" actId="14100"/>
          <ac:picMkLst>
            <pc:docMk/>
            <pc:sldMk cId="988929078" sldId="450"/>
            <ac:picMk id="8" creationId="{05559126-EA91-2DB5-47BA-19F4EF136C6F}"/>
          </ac:picMkLst>
        </pc:picChg>
      </pc:sldChg>
      <pc:sldChg chg="addSp modSp new mod">
        <pc:chgData name="Peter Gierth" userId="18108a04-f9e9-47f8-a330-0b750f4cc7bb" providerId="ADAL" clId="{B2D6C863-E4A5-4392-A415-2728DCBF1902}" dt="2025-12-09T14:15:18.592" v="27123" actId="790"/>
        <pc:sldMkLst>
          <pc:docMk/>
          <pc:sldMk cId="1461078690" sldId="451"/>
        </pc:sldMkLst>
        <pc:spChg chg="mod">
          <ac:chgData name="Peter Gierth" userId="18108a04-f9e9-47f8-a330-0b750f4cc7bb" providerId="ADAL" clId="{B2D6C863-E4A5-4392-A415-2728DCBF1902}" dt="2025-12-09T14:15:18.592" v="27123" actId="790"/>
          <ac:spMkLst>
            <pc:docMk/>
            <pc:sldMk cId="1461078690" sldId="451"/>
            <ac:spMk id="2" creationId="{4DBEF9F1-0092-DC02-AB31-96A474E04E54}"/>
          </ac:spMkLst>
        </pc:spChg>
        <pc:spChg chg="mod">
          <ac:chgData name="Peter Gierth" userId="18108a04-f9e9-47f8-a330-0b750f4cc7bb" providerId="ADAL" clId="{B2D6C863-E4A5-4392-A415-2728DCBF1902}" dt="2025-12-09T14:15:18.592" v="27123" actId="790"/>
          <ac:spMkLst>
            <pc:docMk/>
            <pc:sldMk cId="1461078690" sldId="451"/>
            <ac:spMk id="3" creationId="{00D5F676-071B-4F9E-74E7-D1C538B85D8B}"/>
          </ac:spMkLst>
        </pc:spChg>
        <pc:spChg chg="mod">
          <ac:chgData name="Peter Gierth" userId="18108a04-f9e9-47f8-a330-0b750f4cc7bb" providerId="ADAL" clId="{B2D6C863-E4A5-4392-A415-2728DCBF1902}" dt="2025-12-09T14:15:18.592" v="27123" actId="790"/>
          <ac:spMkLst>
            <pc:docMk/>
            <pc:sldMk cId="1461078690" sldId="451"/>
            <ac:spMk id="4" creationId="{21092787-E203-1079-69BF-DF9E3DDECC18}"/>
          </ac:spMkLst>
        </pc:spChg>
        <pc:spChg chg="add mod">
          <ac:chgData name="Peter Gierth" userId="18108a04-f9e9-47f8-a330-0b750f4cc7bb" providerId="ADAL" clId="{B2D6C863-E4A5-4392-A415-2728DCBF1902}" dt="2025-12-09T14:15:18.592" v="27123" actId="790"/>
          <ac:spMkLst>
            <pc:docMk/>
            <pc:sldMk cId="1461078690" sldId="451"/>
            <ac:spMk id="10" creationId="{8EC876F4-5379-321E-6DEB-414F3C8A6136}"/>
          </ac:spMkLst>
        </pc:spChg>
        <pc:picChg chg="add mod">
          <ac:chgData name="Peter Gierth" userId="18108a04-f9e9-47f8-a330-0b750f4cc7bb" providerId="ADAL" clId="{B2D6C863-E4A5-4392-A415-2728DCBF1902}" dt="2025-12-05T14:22:43.813" v="24724" actId="1076"/>
          <ac:picMkLst>
            <pc:docMk/>
            <pc:sldMk cId="1461078690" sldId="451"/>
            <ac:picMk id="6" creationId="{2F33AE20-913A-6E41-EA53-78CA60FCF908}"/>
          </ac:picMkLst>
        </pc:picChg>
        <pc:cxnChg chg="add mod">
          <ac:chgData name="Peter Gierth" userId="18108a04-f9e9-47f8-a330-0b750f4cc7bb" providerId="ADAL" clId="{B2D6C863-E4A5-4392-A415-2728DCBF1902}" dt="2025-12-05T14:26:54.056" v="24776" actId="14100"/>
          <ac:cxnSpMkLst>
            <pc:docMk/>
            <pc:sldMk cId="1461078690" sldId="451"/>
            <ac:cxnSpMk id="8" creationId="{A254F6AD-34D8-D375-A097-4AC289D8710B}"/>
          </ac:cxnSpMkLst>
        </pc:cxnChg>
      </pc:sldChg>
      <pc:sldChg chg="addSp delSp modSp add mod">
        <pc:chgData name="Peter Gierth" userId="18108a04-f9e9-47f8-a330-0b750f4cc7bb" providerId="ADAL" clId="{B2D6C863-E4A5-4392-A415-2728DCBF1902}" dt="2025-12-09T14:15:18.592" v="27123" actId="790"/>
        <pc:sldMkLst>
          <pc:docMk/>
          <pc:sldMk cId="2228991878" sldId="452"/>
        </pc:sldMkLst>
        <pc:spChg chg="mod">
          <ac:chgData name="Peter Gierth" userId="18108a04-f9e9-47f8-a330-0b750f4cc7bb" providerId="ADAL" clId="{B2D6C863-E4A5-4392-A415-2728DCBF1902}" dt="2025-12-09T14:15:18.592" v="27123" actId="790"/>
          <ac:spMkLst>
            <pc:docMk/>
            <pc:sldMk cId="2228991878" sldId="452"/>
            <ac:spMk id="2" creationId="{99721CD6-E0D4-3898-4F03-7B7F0447AC75}"/>
          </ac:spMkLst>
        </pc:spChg>
        <pc:spChg chg="mod">
          <ac:chgData name="Peter Gierth" userId="18108a04-f9e9-47f8-a330-0b750f4cc7bb" providerId="ADAL" clId="{B2D6C863-E4A5-4392-A415-2728DCBF1902}" dt="2025-12-09T14:15:18.592" v="27123" actId="790"/>
          <ac:spMkLst>
            <pc:docMk/>
            <pc:sldMk cId="2228991878" sldId="452"/>
            <ac:spMk id="3" creationId="{167AA122-B3D9-6796-77E0-CADC96669D48}"/>
          </ac:spMkLst>
        </pc:spChg>
        <pc:spChg chg="mod">
          <ac:chgData name="Peter Gierth" userId="18108a04-f9e9-47f8-a330-0b750f4cc7bb" providerId="ADAL" clId="{B2D6C863-E4A5-4392-A415-2728DCBF1902}" dt="2025-12-09T14:15:18.592" v="27123" actId="790"/>
          <ac:spMkLst>
            <pc:docMk/>
            <pc:sldMk cId="2228991878" sldId="452"/>
            <ac:spMk id="4" creationId="{DBF10528-DCD1-4AA5-8268-54CF16DD5286}"/>
          </ac:spMkLst>
        </pc:spChg>
        <pc:spChg chg="mod">
          <ac:chgData name="Peter Gierth" userId="18108a04-f9e9-47f8-a330-0b750f4cc7bb" providerId="ADAL" clId="{B2D6C863-E4A5-4392-A415-2728DCBF1902}" dt="2025-12-09T14:15:18.592" v="27123" actId="790"/>
          <ac:spMkLst>
            <pc:docMk/>
            <pc:sldMk cId="2228991878" sldId="452"/>
            <ac:spMk id="10" creationId="{BBD258FD-E50A-0963-F756-480156C5FD1B}"/>
          </ac:spMkLst>
        </pc:spChg>
        <pc:graphicFrameChg chg="add mod modGraphic">
          <ac:chgData name="Peter Gierth" userId="18108a04-f9e9-47f8-a330-0b750f4cc7bb" providerId="ADAL" clId="{B2D6C863-E4A5-4392-A415-2728DCBF1902}" dt="2025-12-09T14:15:18.592" v="27123" actId="790"/>
          <ac:graphicFrameMkLst>
            <pc:docMk/>
            <pc:sldMk cId="2228991878" sldId="452"/>
            <ac:graphicFrameMk id="9" creationId="{5E9797E9-829F-028A-50CF-FF0E7B872804}"/>
          </ac:graphicFrameMkLst>
        </pc:graphicFrameChg>
        <pc:graphicFrameChg chg="add mod modGraphic">
          <ac:chgData name="Peter Gierth" userId="18108a04-f9e9-47f8-a330-0b750f4cc7bb" providerId="ADAL" clId="{B2D6C863-E4A5-4392-A415-2728DCBF1902}" dt="2025-12-09T14:15:18.592" v="27123" actId="790"/>
          <ac:graphicFrameMkLst>
            <pc:docMk/>
            <pc:sldMk cId="2228991878" sldId="452"/>
            <ac:graphicFrameMk id="11" creationId="{5E9797E9-829F-028A-50CF-FF0E7B872804}"/>
          </ac:graphicFrameMkLst>
        </pc:graphicFrameChg>
        <pc:picChg chg="mod">
          <ac:chgData name="Peter Gierth" userId="18108a04-f9e9-47f8-a330-0b750f4cc7bb" providerId="ADAL" clId="{B2D6C863-E4A5-4392-A415-2728DCBF1902}" dt="2025-12-05T15:20:30.831" v="25034" actId="1076"/>
          <ac:picMkLst>
            <pc:docMk/>
            <pc:sldMk cId="2228991878" sldId="452"/>
            <ac:picMk id="6" creationId="{62E111AB-922E-2863-5708-4B4A86DF9367}"/>
          </ac:picMkLst>
        </pc:picChg>
        <pc:cxnChg chg="mod">
          <ac:chgData name="Peter Gierth" userId="18108a04-f9e9-47f8-a330-0b750f4cc7bb" providerId="ADAL" clId="{B2D6C863-E4A5-4392-A415-2728DCBF1902}" dt="2025-12-05T15:20:30.831" v="25034" actId="1076"/>
          <ac:cxnSpMkLst>
            <pc:docMk/>
            <pc:sldMk cId="2228991878" sldId="452"/>
            <ac:cxnSpMk id="8" creationId="{3F06486D-2CFB-B038-6502-F802B3659864}"/>
          </ac:cxnSpMkLst>
        </pc:cxnChg>
        <pc:cxnChg chg="add mod">
          <ac:chgData name="Peter Gierth" userId="18108a04-f9e9-47f8-a330-0b750f4cc7bb" providerId="ADAL" clId="{B2D6C863-E4A5-4392-A415-2728DCBF1902}" dt="2025-12-05T15:19:38.416" v="24967" actId="14100"/>
          <ac:cxnSpMkLst>
            <pc:docMk/>
            <pc:sldMk cId="2228991878" sldId="452"/>
            <ac:cxnSpMk id="15" creationId="{B53E4D9E-595E-0676-E941-601D2B81E83F}"/>
          </ac:cxnSpMkLst>
        </pc:cxnChg>
        <pc:cxnChg chg="add mod">
          <ac:chgData name="Peter Gierth" userId="18108a04-f9e9-47f8-a330-0b750f4cc7bb" providerId="ADAL" clId="{B2D6C863-E4A5-4392-A415-2728DCBF1902}" dt="2025-12-05T15:19:35.177" v="24966" actId="14100"/>
          <ac:cxnSpMkLst>
            <pc:docMk/>
            <pc:sldMk cId="2228991878" sldId="452"/>
            <ac:cxnSpMk id="16" creationId="{8AE7D1F5-B42E-ABBD-8041-A7B9CA017D53}"/>
          </ac:cxnSpMkLst>
        </pc:cxnChg>
      </pc:sldChg>
      <pc:sldChg chg="modSp new mod">
        <pc:chgData name="Peter Gierth" userId="18108a04-f9e9-47f8-a330-0b750f4cc7bb" providerId="ADAL" clId="{B2D6C863-E4A5-4392-A415-2728DCBF1902}" dt="2025-12-09T16:05:28.056" v="35962" actId="113"/>
        <pc:sldMkLst>
          <pc:docMk/>
          <pc:sldMk cId="497386340" sldId="453"/>
        </pc:sldMkLst>
        <pc:spChg chg="mod">
          <ac:chgData name="Peter Gierth" userId="18108a04-f9e9-47f8-a330-0b750f4cc7bb" providerId="ADAL" clId="{B2D6C863-E4A5-4392-A415-2728DCBF1902}" dt="2025-12-09T14:15:18.592" v="27123" actId="790"/>
          <ac:spMkLst>
            <pc:docMk/>
            <pc:sldMk cId="497386340" sldId="453"/>
            <ac:spMk id="2" creationId="{F823A989-7254-AF3A-E712-213B02642013}"/>
          </ac:spMkLst>
        </pc:spChg>
        <pc:spChg chg="mod">
          <ac:chgData name="Peter Gierth" userId="18108a04-f9e9-47f8-a330-0b750f4cc7bb" providerId="ADAL" clId="{B2D6C863-E4A5-4392-A415-2728DCBF1902}" dt="2025-12-09T16:05:28.056" v="35962" actId="113"/>
          <ac:spMkLst>
            <pc:docMk/>
            <pc:sldMk cId="497386340" sldId="453"/>
            <ac:spMk id="3" creationId="{6AA77809-63D5-CEDD-B2C8-1774A550E6BC}"/>
          </ac:spMkLst>
        </pc:spChg>
        <pc:spChg chg="mod">
          <ac:chgData name="Peter Gierth" userId="18108a04-f9e9-47f8-a330-0b750f4cc7bb" providerId="ADAL" clId="{B2D6C863-E4A5-4392-A415-2728DCBF1902}" dt="2025-12-09T14:15:18.592" v="27123" actId="790"/>
          <ac:spMkLst>
            <pc:docMk/>
            <pc:sldMk cId="497386340" sldId="453"/>
            <ac:spMk id="4" creationId="{803EAD93-E518-4754-8E67-393FF6A283D8}"/>
          </ac:spMkLst>
        </pc:spChg>
      </pc:sldChg>
      <pc:sldChg chg="modSp new mod">
        <pc:chgData name="Peter Gierth" userId="18108a04-f9e9-47f8-a330-0b750f4cc7bb" providerId="ADAL" clId="{B2D6C863-E4A5-4392-A415-2728DCBF1902}" dt="2025-12-09T16:03:50.626" v="35918" actId="5793"/>
        <pc:sldMkLst>
          <pc:docMk/>
          <pc:sldMk cId="3803188497" sldId="454"/>
        </pc:sldMkLst>
        <pc:spChg chg="mod">
          <ac:chgData name="Peter Gierth" userId="18108a04-f9e9-47f8-a330-0b750f4cc7bb" providerId="ADAL" clId="{B2D6C863-E4A5-4392-A415-2728DCBF1902}" dt="2025-12-09T14:15:18.592" v="27123" actId="790"/>
          <ac:spMkLst>
            <pc:docMk/>
            <pc:sldMk cId="3803188497" sldId="454"/>
            <ac:spMk id="2" creationId="{A3FE8074-D4D7-5AF4-5844-063DFD55B7EE}"/>
          </ac:spMkLst>
        </pc:spChg>
        <pc:spChg chg="mod">
          <ac:chgData name="Peter Gierth" userId="18108a04-f9e9-47f8-a330-0b750f4cc7bb" providerId="ADAL" clId="{B2D6C863-E4A5-4392-A415-2728DCBF1902}" dt="2025-12-09T16:03:50.626" v="35918" actId="5793"/>
          <ac:spMkLst>
            <pc:docMk/>
            <pc:sldMk cId="3803188497" sldId="454"/>
            <ac:spMk id="3" creationId="{CE177356-C45D-AC08-033E-5452162F0667}"/>
          </ac:spMkLst>
        </pc:spChg>
        <pc:spChg chg="mod">
          <ac:chgData name="Peter Gierth" userId="18108a04-f9e9-47f8-a330-0b750f4cc7bb" providerId="ADAL" clId="{B2D6C863-E4A5-4392-A415-2728DCBF1902}" dt="2025-12-09T14:15:18.592" v="27123" actId="790"/>
          <ac:spMkLst>
            <pc:docMk/>
            <pc:sldMk cId="3803188497" sldId="454"/>
            <ac:spMk id="4" creationId="{22CFCAD9-8A73-E45F-E9F6-3E4C76D7E30D}"/>
          </ac:spMkLst>
        </pc:spChg>
      </pc:sldChg>
      <pc:sldChg chg="addSp delSp modSp add mod modNotesTx">
        <pc:chgData name="Peter Gierth" userId="18108a04-f9e9-47f8-a330-0b750f4cc7bb" providerId="ADAL" clId="{B2D6C863-E4A5-4392-A415-2728DCBF1902}" dt="2025-12-09T14:15:18.592" v="27123" actId="790"/>
        <pc:sldMkLst>
          <pc:docMk/>
          <pc:sldMk cId="2232834327" sldId="455"/>
        </pc:sldMkLst>
        <pc:spChg chg="mod">
          <ac:chgData name="Peter Gierth" userId="18108a04-f9e9-47f8-a330-0b750f4cc7bb" providerId="ADAL" clId="{B2D6C863-E4A5-4392-A415-2728DCBF1902}" dt="2025-12-09T14:15:18.592" v="27123" actId="790"/>
          <ac:spMkLst>
            <pc:docMk/>
            <pc:sldMk cId="2232834327" sldId="455"/>
            <ac:spMk id="2" creationId="{DBF29EC9-8BF0-066B-E67C-C11B45692FA8}"/>
          </ac:spMkLst>
        </pc:spChg>
        <pc:spChg chg="mod">
          <ac:chgData name="Peter Gierth" userId="18108a04-f9e9-47f8-a330-0b750f4cc7bb" providerId="ADAL" clId="{B2D6C863-E4A5-4392-A415-2728DCBF1902}" dt="2025-12-09T14:15:18.592" v="27123" actId="790"/>
          <ac:spMkLst>
            <pc:docMk/>
            <pc:sldMk cId="2232834327" sldId="455"/>
            <ac:spMk id="3" creationId="{AC1D5F9C-AD1F-34C7-D58A-A0D255256F22}"/>
          </ac:spMkLst>
        </pc:spChg>
        <pc:spChg chg="mod">
          <ac:chgData name="Peter Gierth" userId="18108a04-f9e9-47f8-a330-0b750f4cc7bb" providerId="ADAL" clId="{B2D6C863-E4A5-4392-A415-2728DCBF1902}" dt="2025-12-09T14:15:18.592" v="27123" actId="790"/>
          <ac:spMkLst>
            <pc:docMk/>
            <pc:sldMk cId="2232834327" sldId="455"/>
            <ac:spMk id="4" creationId="{A3CA2297-0B43-990B-A570-7BAD81066F70}"/>
          </ac:spMkLst>
        </pc:spChg>
        <pc:graphicFrameChg chg="add del mod">
          <ac:chgData name="Peter Gierth" userId="18108a04-f9e9-47f8-a330-0b750f4cc7bb" providerId="ADAL" clId="{B2D6C863-E4A5-4392-A415-2728DCBF1902}" dt="2025-12-09T11:16:21.544" v="26043" actId="478"/>
          <ac:graphicFrameMkLst>
            <pc:docMk/>
            <pc:sldMk cId="2232834327" sldId="455"/>
            <ac:graphicFrameMk id="5" creationId="{BE055DFA-9F5D-4363-1A38-4D70507C86D3}"/>
          </ac:graphicFrameMkLst>
        </pc:graphicFrameChg>
        <pc:graphicFrameChg chg="add mod">
          <ac:chgData name="Peter Gierth" userId="18108a04-f9e9-47f8-a330-0b750f4cc7bb" providerId="ADAL" clId="{B2D6C863-E4A5-4392-A415-2728DCBF1902}" dt="2025-12-09T11:16:40.704" v="26060"/>
          <ac:graphicFrameMkLst>
            <pc:docMk/>
            <pc:sldMk cId="2232834327" sldId="455"/>
            <ac:graphicFrameMk id="6" creationId="{BE055DFA-9F5D-4363-1A38-4D70507C86D3}"/>
          </ac:graphicFrameMkLst>
        </pc:graphicFrameChg>
        <pc:picChg chg="del">
          <ac:chgData name="Peter Gierth" userId="18108a04-f9e9-47f8-a330-0b750f4cc7bb" providerId="ADAL" clId="{B2D6C863-E4A5-4392-A415-2728DCBF1902}" dt="2025-12-09T11:16:09.028" v="26039" actId="478"/>
          <ac:picMkLst>
            <pc:docMk/>
            <pc:sldMk cId="2232834327" sldId="455"/>
            <ac:picMk id="7" creationId="{84306DA9-988B-CCB1-A3DA-340BC4E12364}"/>
          </ac:picMkLst>
        </pc:picChg>
        <pc:picChg chg="add mod">
          <ac:chgData name="Peter Gierth" userId="18108a04-f9e9-47f8-a330-0b750f4cc7bb" providerId="ADAL" clId="{B2D6C863-E4A5-4392-A415-2728DCBF1902}" dt="2025-12-09T11:21:15.150" v="26696" actId="1076"/>
          <ac:picMkLst>
            <pc:docMk/>
            <pc:sldMk cId="2232834327" sldId="455"/>
            <ac:picMk id="8" creationId="{89668A49-BCB6-BC60-88DB-79B99ECD4B00}"/>
          </ac:picMkLst>
        </pc:picChg>
      </pc:sldChg>
      <pc:sldChg chg="modSp new mod">
        <pc:chgData name="Peter Gierth" userId="18108a04-f9e9-47f8-a330-0b750f4cc7bb" providerId="ADAL" clId="{B2D6C863-E4A5-4392-A415-2728DCBF1902}" dt="2025-12-09T14:15:18.592" v="27123" actId="790"/>
        <pc:sldMkLst>
          <pc:docMk/>
          <pc:sldMk cId="3680566722" sldId="456"/>
        </pc:sldMkLst>
        <pc:spChg chg="mod">
          <ac:chgData name="Peter Gierth" userId="18108a04-f9e9-47f8-a330-0b750f4cc7bb" providerId="ADAL" clId="{B2D6C863-E4A5-4392-A415-2728DCBF1902}" dt="2025-12-09T14:15:18.592" v="27123" actId="790"/>
          <ac:spMkLst>
            <pc:docMk/>
            <pc:sldMk cId="3680566722" sldId="456"/>
            <ac:spMk id="2" creationId="{C0DC3D43-3792-1558-A123-4874D995449F}"/>
          </ac:spMkLst>
        </pc:spChg>
        <pc:spChg chg="mod">
          <ac:chgData name="Peter Gierth" userId="18108a04-f9e9-47f8-a330-0b750f4cc7bb" providerId="ADAL" clId="{B2D6C863-E4A5-4392-A415-2728DCBF1902}" dt="2025-12-09T14:15:18.592" v="27123" actId="790"/>
          <ac:spMkLst>
            <pc:docMk/>
            <pc:sldMk cId="3680566722" sldId="456"/>
            <ac:spMk id="3" creationId="{B19C015F-0C28-302C-004F-A59459F1B73F}"/>
          </ac:spMkLst>
        </pc:spChg>
        <pc:spChg chg="mod">
          <ac:chgData name="Peter Gierth" userId="18108a04-f9e9-47f8-a330-0b750f4cc7bb" providerId="ADAL" clId="{B2D6C863-E4A5-4392-A415-2728DCBF1902}" dt="2025-12-09T14:15:18.592" v="27123" actId="790"/>
          <ac:spMkLst>
            <pc:docMk/>
            <pc:sldMk cId="3680566722" sldId="456"/>
            <ac:spMk id="4" creationId="{D4B86644-8B00-9414-326B-6C4DF856190A}"/>
          </ac:spMkLst>
        </pc:spChg>
      </pc:sldChg>
      <pc:sldChg chg="modSp new del mod">
        <pc:chgData name="Peter Gierth" userId="18108a04-f9e9-47f8-a330-0b750f4cc7bb" providerId="ADAL" clId="{B2D6C863-E4A5-4392-A415-2728DCBF1902}" dt="2025-12-09T14:31:20.114" v="29189" actId="2696"/>
        <pc:sldMkLst>
          <pc:docMk/>
          <pc:sldMk cId="401451721" sldId="457"/>
        </pc:sldMkLst>
        <pc:spChg chg="mod">
          <ac:chgData name="Peter Gierth" userId="18108a04-f9e9-47f8-a330-0b750f4cc7bb" providerId="ADAL" clId="{B2D6C863-E4A5-4392-A415-2728DCBF1902}" dt="2025-12-09T14:30:41.580" v="29139" actId="20577"/>
          <ac:spMkLst>
            <pc:docMk/>
            <pc:sldMk cId="401451721" sldId="457"/>
            <ac:spMk id="2" creationId="{8AAB1E78-5F4B-4118-2A2C-96F38AD1E7CE}"/>
          </ac:spMkLst>
        </pc:spChg>
        <pc:spChg chg="mod">
          <ac:chgData name="Peter Gierth" userId="18108a04-f9e9-47f8-a330-0b750f4cc7bb" providerId="ADAL" clId="{B2D6C863-E4A5-4392-A415-2728DCBF1902}" dt="2025-12-09T14:31:02.309" v="29188" actId="20577"/>
          <ac:spMkLst>
            <pc:docMk/>
            <pc:sldMk cId="401451721" sldId="457"/>
            <ac:spMk id="3" creationId="{D19FC6DB-49C2-B480-7E10-C81DDACFCBBE}"/>
          </ac:spMkLst>
        </pc:spChg>
      </pc:sldChg>
      <pc:sldMasterChg chg="modSldLayout">
        <pc:chgData name="Peter Gierth" userId="18108a04-f9e9-47f8-a330-0b750f4cc7bb" providerId="ADAL" clId="{B2D6C863-E4A5-4392-A415-2728DCBF1902}" dt="2025-12-09T14:16:07.809" v="27124" actId="790"/>
        <pc:sldMasterMkLst>
          <pc:docMk/>
          <pc:sldMasterMk cId="0" sldId="2147483648"/>
        </pc:sldMasterMkLst>
        <pc:sldLayoutChg chg="modSp mod">
          <pc:chgData name="Peter Gierth" userId="18108a04-f9e9-47f8-a330-0b750f4cc7bb" providerId="ADAL" clId="{B2D6C863-E4A5-4392-A415-2728DCBF1902}" dt="2025-12-09T14:16:07.809" v="27124" actId="790"/>
          <pc:sldLayoutMkLst>
            <pc:docMk/>
            <pc:sldMasterMk cId="0" sldId="2147483648"/>
            <pc:sldLayoutMk cId="929338109" sldId="2147484127"/>
          </pc:sldLayoutMkLst>
          <pc:spChg chg="mod">
            <ac:chgData name="Peter Gierth" userId="18108a04-f9e9-47f8-a330-0b750f4cc7bb" providerId="ADAL" clId="{B2D6C863-E4A5-4392-A415-2728DCBF1902}" dt="2025-12-09T14:16:07.809" v="27124" actId="790"/>
            <ac:spMkLst>
              <pc:docMk/>
              <pc:sldMasterMk cId="0" sldId="2147483648"/>
              <pc:sldLayoutMk cId="929338109" sldId="2147484127"/>
              <ac:spMk id="4" creationId="{00000000-0000-0000-0000-000000000000}"/>
            </ac:spMkLst>
          </pc:spChg>
          <pc:spChg chg="mod">
            <ac:chgData name="Peter Gierth" userId="18108a04-f9e9-47f8-a330-0b750f4cc7bb" providerId="ADAL" clId="{B2D6C863-E4A5-4392-A415-2728DCBF1902}" dt="2025-12-09T14:16:07.809" v="27124" actId="790"/>
            <ac:spMkLst>
              <pc:docMk/>
              <pc:sldMasterMk cId="0" sldId="2147483648"/>
              <pc:sldLayoutMk cId="929338109" sldId="2147484127"/>
              <ac:spMk id="5" creationId="{00000000-0000-0000-0000-000000000000}"/>
            </ac:spMkLst>
          </pc:spChg>
          <pc:spChg chg="mod">
            <ac:chgData name="Peter Gierth" userId="18108a04-f9e9-47f8-a330-0b750f4cc7bb" providerId="ADAL" clId="{B2D6C863-E4A5-4392-A415-2728DCBF1902}" dt="2025-12-09T14:16:07.809" v="27124" actId="790"/>
            <ac:spMkLst>
              <pc:docMk/>
              <pc:sldMasterMk cId="0" sldId="2147483648"/>
              <pc:sldLayoutMk cId="929338109" sldId="2147484127"/>
              <ac:spMk id="6" creationId="{00000000-0000-0000-0000-000000000000}"/>
            </ac:spMkLst>
          </pc:spChg>
          <pc:spChg chg="mod">
            <ac:chgData name="Peter Gierth" userId="18108a04-f9e9-47f8-a330-0b750f4cc7bb" providerId="ADAL" clId="{B2D6C863-E4A5-4392-A415-2728DCBF1902}" dt="2025-12-09T14:16:07.809" v="27124" actId="790"/>
            <ac:spMkLst>
              <pc:docMk/>
              <pc:sldMasterMk cId="0" sldId="2147483648"/>
              <pc:sldLayoutMk cId="929338109" sldId="2147484127"/>
              <ac:spMk id="5122" creationId="{00000000-0000-0000-0000-000000000000}"/>
            </ac:spMkLst>
          </pc:spChg>
          <pc:spChg chg="mod">
            <ac:chgData name="Peter Gierth" userId="18108a04-f9e9-47f8-a330-0b750f4cc7bb" providerId="ADAL" clId="{B2D6C863-E4A5-4392-A415-2728DCBF1902}" dt="2025-12-09T14:16:07.809" v="27124" actId="790"/>
            <ac:spMkLst>
              <pc:docMk/>
              <pc:sldMasterMk cId="0" sldId="2147483648"/>
              <pc:sldLayoutMk cId="929338109" sldId="2147484127"/>
              <ac:spMk id="512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ofcambridgecloud-my.sharepoint.com/personal/ptg20_cam_ac_uk/Documents/Experiments/Copy%20of%20SEGWE%20Diffusion%20Coefficient%20Calculat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ofcambridgecloud-my.sharepoint.com/personal/ptg20_cam_ac_uk/Documents/Experiments/Copy%20of%20SEGWE%20Diffusion%20Coefficient%20Calculat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ofcambridgecloud-my.sharepoint.com/personal/ptg20_cam_ac_uk/Documents/Experiments/GeneralNMRCalculato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versityofcambridgecloud-my.sharepoint.com/personal/ptg20_cam_ac_uk/Documents/Experiments/GeneralNMRCalculato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noProof="0" dirty="0"/>
              <a:t>Fractional magnetization per scan as function</a:t>
            </a:r>
            <a:r>
              <a:rPr lang="en-GB" baseline="0" noProof="0" dirty="0"/>
              <a:t> of relaxation delay</a:t>
            </a:r>
          </a:p>
          <a:p>
            <a:pPr>
              <a:defRPr/>
            </a:pPr>
            <a:r>
              <a:rPr lang="en-GB" baseline="0" noProof="0" dirty="0"/>
              <a:t> 45 degree pulse</a:t>
            </a:r>
            <a:endParaRPr lang="en-GB" noProof="0" dirty="0"/>
          </a:p>
        </c:rich>
      </c:tx>
      <c:layout>
        <c:manualLayout>
          <c:xMode val="edge"/>
          <c:yMode val="edge"/>
          <c:x val="0.13583454699741479"/>
          <c:y val="1.48698855740839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2036321746343"/>
          <c:y val="0.20791962641388709"/>
          <c:w val="0.87952498266104195"/>
          <c:h val="0.58879959142687832"/>
        </c:manualLayout>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T1relaxation!$A$9:$A$105</c:f>
              <c:numCache>
                <c:formatCode>General</c:formatCode>
                <c:ptCount val="97"/>
                <c:pt idx="0">
                  <c:v>0.1</c:v>
                </c:pt>
                <c:pt idx="1">
                  <c:v>0.2</c:v>
                </c:pt>
                <c:pt idx="2">
                  <c:v>0.30000000000000004</c:v>
                </c:pt>
                <c:pt idx="3">
                  <c:v>0.4</c:v>
                </c:pt>
                <c:pt idx="4">
                  <c:v>0.5</c:v>
                </c:pt>
                <c:pt idx="5">
                  <c:v>0.6</c:v>
                </c:pt>
                <c:pt idx="6">
                  <c:v>0.70000000000000007</c:v>
                </c:pt>
                <c:pt idx="7">
                  <c:v>0.8</c:v>
                </c:pt>
                <c:pt idx="8">
                  <c:v>0.9</c:v>
                </c:pt>
                <c:pt idx="9">
                  <c:v>1</c:v>
                </c:pt>
                <c:pt idx="10">
                  <c:v>1.1000000000000001</c:v>
                </c:pt>
                <c:pt idx="11">
                  <c:v>1.2000000000000002</c:v>
                </c:pt>
                <c:pt idx="12">
                  <c:v>1.3000000000000003</c:v>
                </c:pt>
                <c:pt idx="13">
                  <c:v>1.4000000000000001</c:v>
                </c:pt>
                <c:pt idx="14">
                  <c:v>1.5000000000000002</c:v>
                </c:pt>
                <c:pt idx="15">
                  <c:v>1.6</c:v>
                </c:pt>
                <c:pt idx="16">
                  <c:v>1.7000000000000002</c:v>
                </c:pt>
                <c:pt idx="17">
                  <c:v>1.8000000000000003</c:v>
                </c:pt>
                <c:pt idx="18">
                  <c:v>1.9000000000000001</c:v>
                </c:pt>
                <c:pt idx="19">
                  <c:v>2</c:v>
                </c:pt>
                <c:pt idx="20">
                  <c:v>2.1</c:v>
                </c:pt>
                <c:pt idx="21">
                  <c:v>2.2000000000000002</c:v>
                </c:pt>
                <c:pt idx="22">
                  <c:v>2.3000000000000003</c:v>
                </c:pt>
                <c:pt idx="23">
                  <c:v>2.4000000000000004</c:v>
                </c:pt>
                <c:pt idx="24">
                  <c:v>2.5000000000000004</c:v>
                </c:pt>
                <c:pt idx="25">
                  <c:v>2.6</c:v>
                </c:pt>
                <c:pt idx="26">
                  <c:v>2.7</c:v>
                </c:pt>
                <c:pt idx="27">
                  <c:v>2.8000000000000003</c:v>
                </c:pt>
                <c:pt idx="28">
                  <c:v>2.9000000000000004</c:v>
                </c:pt>
                <c:pt idx="29">
                  <c:v>3.0000000000000004</c:v>
                </c:pt>
                <c:pt idx="30">
                  <c:v>3.1</c:v>
                </c:pt>
                <c:pt idx="31">
                  <c:v>3.2</c:v>
                </c:pt>
                <c:pt idx="32">
                  <c:v>3.3000000000000003</c:v>
                </c:pt>
                <c:pt idx="33">
                  <c:v>3.4000000000000004</c:v>
                </c:pt>
                <c:pt idx="34">
                  <c:v>3.5000000000000004</c:v>
                </c:pt>
                <c:pt idx="35">
                  <c:v>3.6</c:v>
                </c:pt>
                <c:pt idx="36">
                  <c:v>3.7</c:v>
                </c:pt>
                <c:pt idx="37">
                  <c:v>3.8000000000000003</c:v>
                </c:pt>
                <c:pt idx="38">
                  <c:v>3.9000000000000004</c:v>
                </c:pt>
                <c:pt idx="39">
                  <c:v>4</c:v>
                </c:pt>
                <c:pt idx="40">
                  <c:v>4.0999999999999996</c:v>
                </c:pt>
                <c:pt idx="41">
                  <c:v>4.2</c:v>
                </c:pt>
                <c:pt idx="42">
                  <c:v>4.3</c:v>
                </c:pt>
                <c:pt idx="43">
                  <c:v>4.3999999999999995</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9.7000000000000011</c:v>
                </c:pt>
              </c:numCache>
            </c:numRef>
          </c:xVal>
          <c:yVal>
            <c:numRef>
              <c:f>T1relaxation!$B$9:$B$105</c:f>
              <c:numCache>
                <c:formatCode>General</c:formatCode>
                <c:ptCount val="97"/>
                <c:pt idx="0">
                  <c:v>0.73497925612859438</c:v>
                </c:pt>
                <c:pt idx="1">
                  <c:v>0.760199314389428</c:v>
                </c:pt>
                <c:pt idx="2">
                  <c:v>0.78301936678887718</c:v>
                </c:pt>
                <c:pt idx="3">
                  <c:v>0.80366780408144001</c:v>
                </c:pt>
                <c:pt idx="4">
                  <c:v>0.82235128276771996</c:v>
                </c:pt>
                <c:pt idx="5">
                  <c:v>0.83925679338214354</c:v>
                </c:pt>
                <c:pt idx="6">
                  <c:v>0.85455353195707795</c:v>
                </c:pt>
                <c:pt idx="7">
                  <c:v>0.86839459339359271</c:v>
                </c:pt>
                <c:pt idx="8">
                  <c:v>0.88091850368668578</c:v>
                </c:pt>
                <c:pt idx="9">
                  <c:v>0.89225060634000219</c:v>
                </c:pt>
                <c:pt idx="10">
                  <c:v>0.90250431684574739</c:v>
                </c:pt>
                <c:pt idx="11">
                  <c:v>0.91178225778505406</c:v>
                </c:pt>
                <c:pt idx="12">
                  <c:v>0.9201772859092664</c:v>
                </c:pt>
                <c:pt idx="13">
                  <c:v>0.92777342148151809</c:v>
                </c:pt>
                <c:pt idx="14">
                  <c:v>0.93464668917976523</c:v>
                </c:pt>
                <c:pt idx="15">
                  <c:v>0.94086587897731722</c:v>
                </c:pt>
                <c:pt idx="16">
                  <c:v>0.94649323461600976</c:v>
                </c:pt>
                <c:pt idx="17">
                  <c:v>0.95158507656249447</c:v>
                </c:pt>
                <c:pt idx="18">
                  <c:v>0.95619236568239885</c:v>
                </c:pt>
                <c:pt idx="19">
                  <c:v>0.9603612132737982</c:v>
                </c:pt>
                <c:pt idx="20">
                  <c:v>0.96413334256458549</c:v>
                </c:pt>
                <c:pt idx="21">
                  <c:v>0.96754650629255934</c:v>
                </c:pt>
                <c:pt idx="22">
                  <c:v>0.97063486454751313</c:v>
                </c:pt>
                <c:pt idx="23">
                  <c:v>0.97342932665689552</c:v>
                </c:pt>
                <c:pt idx="24">
                  <c:v>0.97595786053674849</c:v>
                </c:pt>
                <c:pt idx="25">
                  <c:v>0.97824577260401102</c:v>
                </c:pt>
                <c:pt idx="26">
                  <c:v>0.9803159610516462</c:v>
                </c:pt>
                <c:pt idx="27">
                  <c:v>0.98218914502145227</c:v>
                </c:pt>
                <c:pt idx="28">
                  <c:v>0.98388407196819794</c:v>
                </c:pt>
                <c:pt idx="29">
                  <c:v>0.98541770529045092</c:v>
                </c:pt>
                <c:pt idx="30">
                  <c:v>0.98680539410597212</c:v>
                </c:pt>
                <c:pt idx="31">
                  <c:v>0.98806102687084585</c:v>
                </c:pt>
                <c:pt idx="32">
                  <c:v>0.98919717037981547</c:v>
                </c:pt>
                <c:pt idx="33">
                  <c:v>0.9902251955389898</c:v>
                </c:pt>
                <c:pt idx="34">
                  <c:v>0.9911553911696932</c:v>
                </c:pt>
                <c:pt idx="35">
                  <c:v>0.99199706698244705</c:v>
                </c:pt>
                <c:pt idx="36">
                  <c:v>0.99275864675168268</c:v>
                </c:pt>
                <c:pt idx="37">
                  <c:v>0.99344775262370622</c:v>
                </c:pt>
                <c:pt idx="38">
                  <c:v>0.99407128140170153</c:v>
                </c:pt>
                <c:pt idx="39">
                  <c:v>0.99463547357125381</c:v>
                </c:pt>
                <c:pt idx="40">
                  <c:v>0.99514597575722763</c:v>
                </c:pt>
                <c:pt idx="41">
                  <c:v>0.99560789723708587</c:v>
                </c:pt>
                <c:pt idx="42">
                  <c:v>0.99602586107625624</c:v>
                </c:pt>
                <c:pt idx="43">
                  <c:v>0.99640405039732349</c:v>
                </c:pt>
                <c:pt idx="44">
                  <c:v>0.99674625024612673</c:v>
                </c:pt>
                <c:pt idx="45">
                  <c:v>0.99705588547377011</c:v>
                </c:pt>
                <c:pt idx="46">
                  <c:v>0.99733605501368405</c:v>
                </c:pt>
                <c:pt idx="47">
                  <c:v>0.99758956289679201</c:v>
                </c:pt>
                <c:pt idx="48">
                  <c:v>0.99781894631519519</c:v>
                </c:pt>
                <c:pt idx="49">
                  <c:v>0.99802650101524337</c:v>
                </c:pt>
                <c:pt idx="50">
                  <c:v>0.99821430427413627</c:v>
                </c:pt>
                <c:pt idx="51">
                  <c:v>0.99838423569001156</c:v>
                </c:pt>
                <c:pt idx="52">
                  <c:v>0.9985379959935955</c:v>
                </c:pt>
                <c:pt idx="53">
                  <c:v>0.99867712406968667</c:v>
                </c:pt>
                <c:pt idx="54">
                  <c:v>0.9988030123588334</c:v>
                </c:pt>
                <c:pt idx="55">
                  <c:v>0.99891692079334582</c:v>
                </c:pt>
                <c:pt idx="56">
                  <c:v>0.99901998940712267</c:v>
                </c:pt>
                <c:pt idx="57">
                  <c:v>0.99911324974549298</c:v>
                </c:pt>
                <c:pt idx="58">
                  <c:v>0.99919763518926907</c:v>
                </c:pt>
                <c:pt idx="59">
                  <c:v>0.99927399029633535</c:v>
                </c:pt>
                <c:pt idx="60">
                  <c:v>0.99934307925426702</c:v>
                </c:pt>
                <c:pt idx="61">
                  <c:v>0.99940559352857672</c:v>
                </c:pt>
                <c:pt idx="62">
                  <c:v>0.99946215878313349</c:v>
                </c:pt>
                <c:pt idx="63">
                  <c:v>0.99951334114201718</c:v>
                </c:pt>
                <c:pt idx="64">
                  <c:v>0.99955965285547854</c:v>
                </c:pt>
                <c:pt idx="65">
                  <c:v>0.99960155742671164</c:v>
                </c:pt>
                <c:pt idx="66">
                  <c:v>0.99963947425075017</c:v>
                </c:pt>
                <c:pt idx="67">
                  <c:v>0.99967378281191333</c:v>
                </c:pt>
                <c:pt idx="68">
                  <c:v>0.99970482648181269</c:v>
                </c:pt>
                <c:pt idx="69">
                  <c:v>0.99973291595593083</c:v>
                </c:pt>
                <c:pt idx="70">
                  <c:v>0.9997583323631658</c:v>
                </c:pt>
                <c:pt idx="71">
                  <c:v>0.99978133007946413</c:v>
                </c:pt>
                <c:pt idx="72">
                  <c:v>0.99980213927370021</c:v>
                </c:pt>
                <c:pt idx="73">
                  <c:v>0.99982096821128419</c:v>
                </c:pt>
                <c:pt idx="74">
                  <c:v>0.99983800533855194</c:v>
                </c:pt>
                <c:pt idx="75">
                  <c:v>0.99985342116879983</c:v>
                </c:pt>
                <c:pt idx="76">
                  <c:v>0.99986736998883807</c:v>
                </c:pt>
                <c:pt idx="77">
                  <c:v>0.9998799914031461</c:v>
                </c:pt>
                <c:pt idx="78">
                  <c:v>0.99989141173108065</c:v>
                </c:pt>
                <c:pt idx="79">
                  <c:v>0.99990174527112197</c:v>
                </c:pt>
                <c:pt idx="80">
                  <c:v>0.99991109544481227</c:v>
                </c:pt>
                <c:pt idx="81">
                  <c:v>0.99991955583183223</c:v>
                </c:pt>
                <c:pt idx="82">
                  <c:v>0.99992721110657901</c:v>
                </c:pt>
                <c:pt idx="83">
                  <c:v>0.99993413788561525</c:v>
                </c:pt>
                <c:pt idx="84">
                  <c:v>0.99994040549447372</c:v>
                </c:pt>
                <c:pt idx="85">
                  <c:v>0.99994607666149049</c:v>
                </c:pt>
                <c:pt idx="86">
                  <c:v>0.99995120814561123</c:v>
                </c:pt>
                <c:pt idx="87">
                  <c:v>0.99995585130445364</c:v>
                </c:pt>
                <c:pt idx="88">
                  <c:v>0.99996005260831222</c:v>
                </c:pt>
                <c:pt idx="89">
                  <c:v>0.99996385410524791</c:v>
                </c:pt>
                <c:pt idx="90">
                  <c:v>0.99996729384191996</c:v>
                </c:pt>
                <c:pt idx="91">
                  <c:v>0.99997040624436895</c:v>
                </c:pt>
                <c:pt idx="92">
                  <c:v>0.99997322246256481</c:v>
                </c:pt>
                <c:pt idx="93">
                  <c:v>0.99997577068216581</c:v>
                </c:pt>
                <c:pt idx="94">
                  <c:v>0.99997807640661007</c:v>
                </c:pt>
                <c:pt idx="95">
                  <c:v>0.99998016271236301</c:v>
                </c:pt>
                <c:pt idx="96">
                  <c:v>0.99998205047987376</c:v>
                </c:pt>
              </c:numCache>
            </c:numRef>
          </c:yVal>
          <c:smooth val="0"/>
          <c:extLst>
            <c:ext xmlns:c16="http://schemas.microsoft.com/office/drawing/2014/chart" uri="{C3380CC4-5D6E-409C-BE32-E72D297353CC}">
              <c16:uniqueId val="{00000000-6D0E-4CFE-B16A-9BDFE82E829E}"/>
            </c:ext>
          </c:extLst>
        </c:ser>
        <c:dLbls>
          <c:showLegendKey val="0"/>
          <c:showVal val="0"/>
          <c:showCatName val="0"/>
          <c:showSerName val="0"/>
          <c:showPercent val="0"/>
          <c:showBubbleSize val="0"/>
        </c:dLbls>
        <c:axId val="1338993663"/>
        <c:axId val="1338994143"/>
      </c:scatterChart>
      <c:valAx>
        <c:axId val="1338993663"/>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baseline="0" noProof="0" dirty="0"/>
                  <a:t>Relaxation delay / T1</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8994143"/>
        <c:crosses val="autoZero"/>
        <c:crossBetween val="midCat"/>
      </c:valAx>
      <c:valAx>
        <c:axId val="1338994143"/>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baseline="0" noProof="0" dirty="0"/>
                  <a:t>Fractional magnetization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899366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T1relaxation!$A$9:$A$105</c:f>
              <c:numCache>
                <c:formatCode>General</c:formatCode>
                <c:ptCount val="97"/>
                <c:pt idx="0">
                  <c:v>0.1</c:v>
                </c:pt>
                <c:pt idx="1">
                  <c:v>0.2</c:v>
                </c:pt>
                <c:pt idx="2">
                  <c:v>0.30000000000000004</c:v>
                </c:pt>
                <c:pt idx="3">
                  <c:v>0.4</c:v>
                </c:pt>
                <c:pt idx="4">
                  <c:v>0.5</c:v>
                </c:pt>
                <c:pt idx="5">
                  <c:v>0.6</c:v>
                </c:pt>
                <c:pt idx="6">
                  <c:v>0.70000000000000007</c:v>
                </c:pt>
                <c:pt idx="7">
                  <c:v>0.8</c:v>
                </c:pt>
                <c:pt idx="8">
                  <c:v>0.9</c:v>
                </c:pt>
                <c:pt idx="9">
                  <c:v>1</c:v>
                </c:pt>
                <c:pt idx="10">
                  <c:v>1.1000000000000001</c:v>
                </c:pt>
                <c:pt idx="11">
                  <c:v>1.2000000000000002</c:v>
                </c:pt>
                <c:pt idx="12">
                  <c:v>1.3000000000000003</c:v>
                </c:pt>
                <c:pt idx="13">
                  <c:v>1.4000000000000001</c:v>
                </c:pt>
                <c:pt idx="14">
                  <c:v>1.5000000000000002</c:v>
                </c:pt>
                <c:pt idx="15">
                  <c:v>1.6</c:v>
                </c:pt>
                <c:pt idx="16">
                  <c:v>1.7000000000000002</c:v>
                </c:pt>
                <c:pt idx="17">
                  <c:v>1.8000000000000003</c:v>
                </c:pt>
                <c:pt idx="18">
                  <c:v>1.9000000000000001</c:v>
                </c:pt>
                <c:pt idx="19">
                  <c:v>2</c:v>
                </c:pt>
                <c:pt idx="20">
                  <c:v>2.1</c:v>
                </c:pt>
                <c:pt idx="21">
                  <c:v>2.2000000000000002</c:v>
                </c:pt>
                <c:pt idx="22">
                  <c:v>2.3000000000000003</c:v>
                </c:pt>
                <c:pt idx="23">
                  <c:v>2.4000000000000004</c:v>
                </c:pt>
                <c:pt idx="24">
                  <c:v>2.5000000000000004</c:v>
                </c:pt>
                <c:pt idx="25">
                  <c:v>2.6</c:v>
                </c:pt>
                <c:pt idx="26">
                  <c:v>2.7</c:v>
                </c:pt>
                <c:pt idx="27">
                  <c:v>2.8000000000000003</c:v>
                </c:pt>
                <c:pt idx="28">
                  <c:v>2.9000000000000004</c:v>
                </c:pt>
                <c:pt idx="29">
                  <c:v>3.0000000000000004</c:v>
                </c:pt>
                <c:pt idx="30">
                  <c:v>3.1</c:v>
                </c:pt>
                <c:pt idx="31">
                  <c:v>3.2</c:v>
                </c:pt>
                <c:pt idx="32">
                  <c:v>3.3000000000000003</c:v>
                </c:pt>
                <c:pt idx="33">
                  <c:v>3.4000000000000004</c:v>
                </c:pt>
                <c:pt idx="34">
                  <c:v>3.5000000000000004</c:v>
                </c:pt>
                <c:pt idx="35">
                  <c:v>3.6</c:v>
                </c:pt>
                <c:pt idx="36">
                  <c:v>3.7</c:v>
                </c:pt>
                <c:pt idx="37">
                  <c:v>3.8000000000000003</c:v>
                </c:pt>
                <c:pt idx="38">
                  <c:v>3.9000000000000004</c:v>
                </c:pt>
                <c:pt idx="39">
                  <c:v>4</c:v>
                </c:pt>
                <c:pt idx="40">
                  <c:v>4.0999999999999996</c:v>
                </c:pt>
                <c:pt idx="41">
                  <c:v>4.2</c:v>
                </c:pt>
                <c:pt idx="42">
                  <c:v>4.3</c:v>
                </c:pt>
                <c:pt idx="43">
                  <c:v>4.3999999999999995</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9.7000000000000011</c:v>
                </c:pt>
              </c:numCache>
            </c:numRef>
          </c:xVal>
          <c:yVal>
            <c:numRef>
              <c:f>T1relaxation!$B$9:$B$105</c:f>
              <c:numCache>
                <c:formatCode>General</c:formatCode>
                <c:ptCount val="97"/>
                <c:pt idx="0">
                  <c:v>0.73497925612859438</c:v>
                </c:pt>
                <c:pt idx="1">
                  <c:v>0.760199314389428</c:v>
                </c:pt>
                <c:pt idx="2">
                  <c:v>0.78301936678887718</c:v>
                </c:pt>
                <c:pt idx="3">
                  <c:v>0.80366780408144001</c:v>
                </c:pt>
                <c:pt idx="4">
                  <c:v>0.82235128276771996</c:v>
                </c:pt>
                <c:pt idx="5">
                  <c:v>0.83925679338214354</c:v>
                </c:pt>
                <c:pt idx="6">
                  <c:v>0.85455353195707795</c:v>
                </c:pt>
                <c:pt idx="7">
                  <c:v>0.86839459339359271</c:v>
                </c:pt>
                <c:pt idx="8">
                  <c:v>0.88091850368668578</c:v>
                </c:pt>
                <c:pt idx="9">
                  <c:v>0.89225060634000219</c:v>
                </c:pt>
                <c:pt idx="10">
                  <c:v>0.90250431684574739</c:v>
                </c:pt>
                <c:pt idx="11">
                  <c:v>0.91178225778505406</c:v>
                </c:pt>
                <c:pt idx="12">
                  <c:v>0.9201772859092664</c:v>
                </c:pt>
                <c:pt idx="13">
                  <c:v>0.92777342148151809</c:v>
                </c:pt>
                <c:pt idx="14">
                  <c:v>0.93464668917976523</c:v>
                </c:pt>
                <c:pt idx="15">
                  <c:v>0.94086587897731722</c:v>
                </c:pt>
                <c:pt idx="16">
                  <c:v>0.94649323461600976</c:v>
                </c:pt>
                <c:pt idx="17">
                  <c:v>0.95158507656249447</c:v>
                </c:pt>
                <c:pt idx="18">
                  <c:v>0.95619236568239885</c:v>
                </c:pt>
                <c:pt idx="19">
                  <c:v>0.9603612132737982</c:v>
                </c:pt>
                <c:pt idx="20">
                  <c:v>0.96413334256458549</c:v>
                </c:pt>
                <c:pt idx="21">
                  <c:v>0.96754650629255934</c:v>
                </c:pt>
                <c:pt idx="22">
                  <c:v>0.97063486454751313</c:v>
                </c:pt>
                <c:pt idx="23">
                  <c:v>0.97342932665689552</c:v>
                </c:pt>
                <c:pt idx="24">
                  <c:v>0.97595786053674849</c:v>
                </c:pt>
                <c:pt idx="25">
                  <c:v>0.97824577260401102</c:v>
                </c:pt>
                <c:pt idx="26">
                  <c:v>0.9803159610516462</c:v>
                </c:pt>
                <c:pt idx="27">
                  <c:v>0.98218914502145227</c:v>
                </c:pt>
                <c:pt idx="28">
                  <c:v>0.98388407196819794</c:v>
                </c:pt>
                <c:pt idx="29">
                  <c:v>0.98541770529045092</c:v>
                </c:pt>
                <c:pt idx="30">
                  <c:v>0.98680539410597212</c:v>
                </c:pt>
                <c:pt idx="31">
                  <c:v>0.98806102687084585</c:v>
                </c:pt>
                <c:pt idx="32">
                  <c:v>0.98919717037981547</c:v>
                </c:pt>
                <c:pt idx="33">
                  <c:v>0.9902251955389898</c:v>
                </c:pt>
                <c:pt idx="34">
                  <c:v>0.9911553911696932</c:v>
                </c:pt>
                <c:pt idx="35">
                  <c:v>0.99199706698244705</c:v>
                </c:pt>
                <c:pt idx="36">
                  <c:v>0.99275864675168268</c:v>
                </c:pt>
                <c:pt idx="37">
                  <c:v>0.99344775262370622</c:v>
                </c:pt>
                <c:pt idx="38">
                  <c:v>0.99407128140170153</c:v>
                </c:pt>
                <c:pt idx="39">
                  <c:v>0.99463547357125381</c:v>
                </c:pt>
                <c:pt idx="40">
                  <c:v>0.99514597575722763</c:v>
                </c:pt>
                <c:pt idx="41">
                  <c:v>0.99560789723708587</c:v>
                </c:pt>
                <c:pt idx="42">
                  <c:v>0.99602586107625624</c:v>
                </c:pt>
                <c:pt idx="43">
                  <c:v>0.99640405039732349</c:v>
                </c:pt>
                <c:pt idx="44">
                  <c:v>0.99674625024612673</c:v>
                </c:pt>
                <c:pt idx="45">
                  <c:v>0.99705588547377011</c:v>
                </c:pt>
                <c:pt idx="46">
                  <c:v>0.99733605501368405</c:v>
                </c:pt>
                <c:pt idx="47">
                  <c:v>0.99758956289679201</c:v>
                </c:pt>
                <c:pt idx="48">
                  <c:v>0.99781894631519519</c:v>
                </c:pt>
                <c:pt idx="49">
                  <c:v>0.99802650101524337</c:v>
                </c:pt>
                <c:pt idx="50">
                  <c:v>0.99821430427413627</c:v>
                </c:pt>
                <c:pt idx="51">
                  <c:v>0.99838423569001156</c:v>
                </c:pt>
                <c:pt idx="52">
                  <c:v>0.9985379959935955</c:v>
                </c:pt>
                <c:pt idx="53">
                  <c:v>0.99867712406968667</c:v>
                </c:pt>
                <c:pt idx="54">
                  <c:v>0.9988030123588334</c:v>
                </c:pt>
                <c:pt idx="55">
                  <c:v>0.99891692079334582</c:v>
                </c:pt>
                <c:pt idx="56">
                  <c:v>0.99901998940712267</c:v>
                </c:pt>
                <c:pt idx="57">
                  <c:v>0.99911324974549298</c:v>
                </c:pt>
                <c:pt idx="58">
                  <c:v>0.99919763518926907</c:v>
                </c:pt>
                <c:pt idx="59">
                  <c:v>0.99927399029633535</c:v>
                </c:pt>
                <c:pt idx="60">
                  <c:v>0.99934307925426702</c:v>
                </c:pt>
                <c:pt idx="61">
                  <c:v>0.99940559352857672</c:v>
                </c:pt>
                <c:pt idx="62">
                  <c:v>0.99946215878313349</c:v>
                </c:pt>
                <c:pt idx="63">
                  <c:v>0.99951334114201718</c:v>
                </c:pt>
                <c:pt idx="64">
                  <c:v>0.99955965285547854</c:v>
                </c:pt>
                <c:pt idx="65">
                  <c:v>0.99960155742671164</c:v>
                </c:pt>
                <c:pt idx="66">
                  <c:v>0.99963947425075017</c:v>
                </c:pt>
                <c:pt idx="67">
                  <c:v>0.99967378281191333</c:v>
                </c:pt>
                <c:pt idx="68">
                  <c:v>0.99970482648181269</c:v>
                </c:pt>
                <c:pt idx="69">
                  <c:v>0.99973291595593083</c:v>
                </c:pt>
                <c:pt idx="70">
                  <c:v>0.9997583323631658</c:v>
                </c:pt>
                <c:pt idx="71">
                  <c:v>0.99978133007946413</c:v>
                </c:pt>
                <c:pt idx="72">
                  <c:v>0.99980213927370021</c:v>
                </c:pt>
                <c:pt idx="73">
                  <c:v>0.99982096821128419</c:v>
                </c:pt>
                <c:pt idx="74">
                  <c:v>0.99983800533855194</c:v>
                </c:pt>
                <c:pt idx="75">
                  <c:v>0.99985342116879983</c:v>
                </c:pt>
                <c:pt idx="76">
                  <c:v>0.99986736998883807</c:v>
                </c:pt>
                <c:pt idx="77">
                  <c:v>0.9998799914031461</c:v>
                </c:pt>
                <c:pt idx="78">
                  <c:v>0.99989141173108065</c:v>
                </c:pt>
                <c:pt idx="79">
                  <c:v>0.99990174527112197</c:v>
                </c:pt>
                <c:pt idx="80">
                  <c:v>0.99991109544481227</c:v>
                </c:pt>
                <c:pt idx="81">
                  <c:v>0.99991955583183223</c:v>
                </c:pt>
                <c:pt idx="82">
                  <c:v>0.99992721110657901</c:v>
                </c:pt>
                <c:pt idx="83">
                  <c:v>0.99993413788561525</c:v>
                </c:pt>
                <c:pt idx="84">
                  <c:v>0.99994040549447372</c:v>
                </c:pt>
                <c:pt idx="85">
                  <c:v>0.99994607666149049</c:v>
                </c:pt>
                <c:pt idx="86">
                  <c:v>0.99995120814561123</c:v>
                </c:pt>
                <c:pt idx="87">
                  <c:v>0.99995585130445364</c:v>
                </c:pt>
                <c:pt idx="88">
                  <c:v>0.99996005260831222</c:v>
                </c:pt>
                <c:pt idx="89">
                  <c:v>0.99996385410524791</c:v>
                </c:pt>
                <c:pt idx="90">
                  <c:v>0.99996729384191996</c:v>
                </c:pt>
                <c:pt idx="91">
                  <c:v>0.99997040624436895</c:v>
                </c:pt>
                <c:pt idx="92">
                  <c:v>0.99997322246256481</c:v>
                </c:pt>
                <c:pt idx="93">
                  <c:v>0.99997577068216581</c:v>
                </c:pt>
                <c:pt idx="94">
                  <c:v>0.99997807640661007</c:v>
                </c:pt>
                <c:pt idx="95">
                  <c:v>0.99998016271236301</c:v>
                </c:pt>
                <c:pt idx="96">
                  <c:v>0.99998205047987376</c:v>
                </c:pt>
              </c:numCache>
            </c:numRef>
          </c:yVal>
          <c:smooth val="0"/>
          <c:extLst>
            <c:ext xmlns:c16="http://schemas.microsoft.com/office/drawing/2014/chart" uri="{C3380CC4-5D6E-409C-BE32-E72D297353CC}">
              <c16:uniqueId val="{00000000-1E79-4CDF-B49D-AAF209D175F4}"/>
            </c:ext>
          </c:extLst>
        </c:ser>
        <c:dLbls>
          <c:showLegendKey val="0"/>
          <c:showVal val="0"/>
          <c:showCatName val="0"/>
          <c:showSerName val="0"/>
          <c:showPercent val="0"/>
          <c:showBubbleSize val="0"/>
        </c:dLbls>
        <c:axId val="1338993663"/>
        <c:axId val="1338994143"/>
      </c:scatterChart>
      <c:valAx>
        <c:axId val="1338993663"/>
        <c:scaling>
          <c:orientation val="minMax"/>
          <c:max val="7"/>
          <c:min val="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8994143"/>
        <c:crosses val="autoZero"/>
        <c:crossBetween val="midCat"/>
      </c:valAx>
      <c:valAx>
        <c:axId val="1338994143"/>
        <c:scaling>
          <c:orientation val="minMax"/>
          <c:min val="0.9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899366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1400167582712"/>
          <c:y val="5.302570646281534E-2"/>
          <c:w val="0.84303726266661227"/>
          <c:h val="0.74033772646755081"/>
        </c:manualLayout>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Lorentzian!$A$3:$A$1000</c:f>
              <c:numCache>
                <c:formatCode>General</c:formatCode>
                <c:ptCount val="998"/>
                <c:pt idx="0">
                  <c:v>0.2</c:v>
                </c:pt>
                <c:pt idx="1">
                  <c:v>0.4</c:v>
                </c:pt>
                <c:pt idx="2">
                  <c:v>0.60000000000000009</c:v>
                </c:pt>
                <c:pt idx="3">
                  <c:v>0.8</c:v>
                </c:pt>
                <c:pt idx="4">
                  <c:v>1</c:v>
                </c:pt>
                <c:pt idx="5">
                  <c:v>1.2</c:v>
                </c:pt>
                <c:pt idx="6">
                  <c:v>1.4000000000000001</c:v>
                </c:pt>
                <c:pt idx="7">
                  <c:v>1.6</c:v>
                </c:pt>
                <c:pt idx="8">
                  <c:v>1.8</c:v>
                </c:pt>
                <c:pt idx="9">
                  <c:v>2</c:v>
                </c:pt>
                <c:pt idx="10">
                  <c:v>2.2000000000000002</c:v>
                </c:pt>
                <c:pt idx="11">
                  <c:v>2.4000000000000004</c:v>
                </c:pt>
                <c:pt idx="12">
                  <c:v>2.6000000000000005</c:v>
                </c:pt>
                <c:pt idx="13">
                  <c:v>2.8000000000000003</c:v>
                </c:pt>
                <c:pt idx="14">
                  <c:v>3.0000000000000004</c:v>
                </c:pt>
                <c:pt idx="15">
                  <c:v>3.2</c:v>
                </c:pt>
                <c:pt idx="16">
                  <c:v>3.4000000000000004</c:v>
                </c:pt>
                <c:pt idx="17">
                  <c:v>3.6000000000000005</c:v>
                </c:pt>
                <c:pt idx="18">
                  <c:v>3.8000000000000003</c:v>
                </c:pt>
                <c:pt idx="19">
                  <c:v>4</c:v>
                </c:pt>
                <c:pt idx="20">
                  <c:v>4.2</c:v>
                </c:pt>
                <c:pt idx="21">
                  <c:v>4.4000000000000004</c:v>
                </c:pt>
                <c:pt idx="22">
                  <c:v>4.6000000000000005</c:v>
                </c:pt>
                <c:pt idx="23">
                  <c:v>4.8000000000000007</c:v>
                </c:pt>
                <c:pt idx="24">
                  <c:v>5.0000000000000009</c:v>
                </c:pt>
                <c:pt idx="25">
                  <c:v>5.2</c:v>
                </c:pt>
                <c:pt idx="26">
                  <c:v>5.4</c:v>
                </c:pt>
                <c:pt idx="27">
                  <c:v>5.6000000000000005</c:v>
                </c:pt>
                <c:pt idx="28">
                  <c:v>5.8000000000000007</c:v>
                </c:pt>
                <c:pt idx="29">
                  <c:v>6.0000000000000009</c:v>
                </c:pt>
                <c:pt idx="30">
                  <c:v>6.2</c:v>
                </c:pt>
                <c:pt idx="31">
                  <c:v>6.4</c:v>
                </c:pt>
                <c:pt idx="32">
                  <c:v>6.6000000000000005</c:v>
                </c:pt>
                <c:pt idx="33">
                  <c:v>6.8000000000000007</c:v>
                </c:pt>
                <c:pt idx="34">
                  <c:v>7.0000000000000009</c:v>
                </c:pt>
                <c:pt idx="35">
                  <c:v>7.2</c:v>
                </c:pt>
                <c:pt idx="36">
                  <c:v>7.4</c:v>
                </c:pt>
                <c:pt idx="37">
                  <c:v>7.6000000000000005</c:v>
                </c:pt>
                <c:pt idx="38">
                  <c:v>7.8000000000000007</c:v>
                </c:pt>
                <c:pt idx="39">
                  <c:v>8</c:v>
                </c:pt>
                <c:pt idx="40">
                  <c:v>8.1999999999999993</c:v>
                </c:pt>
                <c:pt idx="41">
                  <c:v>8.4</c:v>
                </c:pt>
                <c:pt idx="42">
                  <c:v>8.6</c:v>
                </c:pt>
                <c:pt idx="43">
                  <c:v>8.7999999999999989</c:v>
                </c:pt>
                <c:pt idx="44">
                  <c:v>9</c:v>
                </c:pt>
                <c:pt idx="45">
                  <c:v>9.1999999999999993</c:v>
                </c:pt>
                <c:pt idx="46">
                  <c:v>9.4</c:v>
                </c:pt>
                <c:pt idx="47">
                  <c:v>9.6</c:v>
                </c:pt>
                <c:pt idx="48">
                  <c:v>9.8000000000000007</c:v>
                </c:pt>
                <c:pt idx="49">
                  <c:v>10</c:v>
                </c:pt>
                <c:pt idx="50">
                  <c:v>10.199999999999999</c:v>
                </c:pt>
                <c:pt idx="51">
                  <c:v>10.4</c:v>
                </c:pt>
                <c:pt idx="52">
                  <c:v>10.6</c:v>
                </c:pt>
                <c:pt idx="53">
                  <c:v>10.8</c:v>
                </c:pt>
                <c:pt idx="54">
                  <c:v>11</c:v>
                </c:pt>
                <c:pt idx="55">
                  <c:v>11.2</c:v>
                </c:pt>
                <c:pt idx="56">
                  <c:v>11.4</c:v>
                </c:pt>
                <c:pt idx="57">
                  <c:v>11.6</c:v>
                </c:pt>
                <c:pt idx="58">
                  <c:v>11.8</c:v>
                </c:pt>
                <c:pt idx="59">
                  <c:v>12</c:v>
                </c:pt>
                <c:pt idx="60">
                  <c:v>12.2</c:v>
                </c:pt>
                <c:pt idx="61">
                  <c:v>12.4</c:v>
                </c:pt>
                <c:pt idx="62">
                  <c:v>12.6</c:v>
                </c:pt>
                <c:pt idx="63">
                  <c:v>12.8</c:v>
                </c:pt>
                <c:pt idx="64">
                  <c:v>13</c:v>
                </c:pt>
                <c:pt idx="65">
                  <c:v>13.2</c:v>
                </c:pt>
                <c:pt idx="66">
                  <c:v>13.4</c:v>
                </c:pt>
                <c:pt idx="67">
                  <c:v>13.6</c:v>
                </c:pt>
                <c:pt idx="68">
                  <c:v>13.8</c:v>
                </c:pt>
                <c:pt idx="69">
                  <c:v>14</c:v>
                </c:pt>
                <c:pt idx="70">
                  <c:v>14.2</c:v>
                </c:pt>
                <c:pt idx="71">
                  <c:v>14.4</c:v>
                </c:pt>
                <c:pt idx="72">
                  <c:v>14.6</c:v>
                </c:pt>
                <c:pt idx="73">
                  <c:v>14.8</c:v>
                </c:pt>
                <c:pt idx="74">
                  <c:v>15</c:v>
                </c:pt>
                <c:pt idx="75">
                  <c:v>15.2</c:v>
                </c:pt>
                <c:pt idx="76">
                  <c:v>15.4</c:v>
                </c:pt>
                <c:pt idx="77">
                  <c:v>15.6</c:v>
                </c:pt>
                <c:pt idx="78">
                  <c:v>15.8</c:v>
                </c:pt>
                <c:pt idx="79">
                  <c:v>16</c:v>
                </c:pt>
                <c:pt idx="80">
                  <c:v>16.2</c:v>
                </c:pt>
                <c:pt idx="81">
                  <c:v>16.399999999999999</c:v>
                </c:pt>
                <c:pt idx="82">
                  <c:v>16.600000000000001</c:v>
                </c:pt>
                <c:pt idx="83">
                  <c:v>16.8</c:v>
                </c:pt>
                <c:pt idx="84">
                  <c:v>17</c:v>
                </c:pt>
                <c:pt idx="85">
                  <c:v>17.2</c:v>
                </c:pt>
                <c:pt idx="86">
                  <c:v>17.399999999999999</c:v>
                </c:pt>
                <c:pt idx="87">
                  <c:v>17.600000000000001</c:v>
                </c:pt>
                <c:pt idx="88">
                  <c:v>17.8</c:v>
                </c:pt>
                <c:pt idx="89">
                  <c:v>18</c:v>
                </c:pt>
                <c:pt idx="90">
                  <c:v>18.2</c:v>
                </c:pt>
                <c:pt idx="91">
                  <c:v>18.399999999999999</c:v>
                </c:pt>
                <c:pt idx="92">
                  <c:v>18.600000000000001</c:v>
                </c:pt>
                <c:pt idx="93">
                  <c:v>18.8</c:v>
                </c:pt>
                <c:pt idx="94">
                  <c:v>19</c:v>
                </c:pt>
                <c:pt idx="95">
                  <c:v>19.2</c:v>
                </c:pt>
                <c:pt idx="96">
                  <c:v>19.400000000000002</c:v>
                </c:pt>
                <c:pt idx="97">
                  <c:v>19.600000000000001</c:v>
                </c:pt>
                <c:pt idx="98">
                  <c:v>19.8</c:v>
                </c:pt>
                <c:pt idx="99">
                  <c:v>20</c:v>
                </c:pt>
                <c:pt idx="100">
                  <c:v>20.2</c:v>
                </c:pt>
                <c:pt idx="101">
                  <c:v>20.400000000000002</c:v>
                </c:pt>
                <c:pt idx="102">
                  <c:v>20.6</c:v>
                </c:pt>
                <c:pt idx="103">
                  <c:v>20.8</c:v>
                </c:pt>
                <c:pt idx="104">
                  <c:v>21</c:v>
                </c:pt>
                <c:pt idx="105">
                  <c:v>21.2</c:v>
                </c:pt>
                <c:pt idx="106">
                  <c:v>21.400000000000002</c:v>
                </c:pt>
                <c:pt idx="107">
                  <c:v>21.6</c:v>
                </c:pt>
                <c:pt idx="108">
                  <c:v>21.8</c:v>
                </c:pt>
                <c:pt idx="109">
                  <c:v>22</c:v>
                </c:pt>
                <c:pt idx="110">
                  <c:v>22.2</c:v>
                </c:pt>
                <c:pt idx="111">
                  <c:v>22.400000000000002</c:v>
                </c:pt>
                <c:pt idx="112">
                  <c:v>22.6</c:v>
                </c:pt>
                <c:pt idx="113">
                  <c:v>22.8</c:v>
                </c:pt>
                <c:pt idx="114">
                  <c:v>23</c:v>
                </c:pt>
                <c:pt idx="115">
                  <c:v>23.2</c:v>
                </c:pt>
                <c:pt idx="116">
                  <c:v>23.400000000000002</c:v>
                </c:pt>
                <c:pt idx="117">
                  <c:v>23.6</c:v>
                </c:pt>
                <c:pt idx="118">
                  <c:v>23.8</c:v>
                </c:pt>
                <c:pt idx="119">
                  <c:v>24</c:v>
                </c:pt>
                <c:pt idx="120">
                  <c:v>24.2</c:v>
                </c:pt>
                <c:pt idx="121">
                  <c:v>24.400000000000002</c:v>
                </c:pt>
                <c:pt idx="122">
                  <c:v>24.6</c:v>
                </c:pt>
                <c:pt idx="123">
                  <c:v>24.8</c:v>
                </c:pt>
                <c:pt idx="124">
                  <c:v>25</c:v>
                </c:pt>
                <c:pt idx="125">
                  <c:v>25.2</c:v>
                </c:pt>
                <c:pt idx="126">
                  <c:v>25.400000000000002</c:v>
                </c:pt>
                <c:pt idx="127">
                  <c:v>25.6</c:v>
                </c:pt>
                <c:pt idx="128">
                  <c:v>25.8</c:v>
                </c:pt>
                <c:pt idx="129">
                  <c:v>26</c:v>
                </c:pt>
                <c:pt idx="130">
                  <c:v>26.2</c:v>
                </c:pt>
                <c:pt idx="131">
                  <c:v>26.400000000000002</c:v>
                </c:pt>
                <c:pt idx="132">
                  <c:v>26.6</c:v>
                </c:pt>
                <c:pt idx="133">
                  <c:v>26.8</c:v>
                </c:pt>
                <c:pt idx="134">
                  <c:v>27</c:v>
                </c:pt>
                <c:pt idx="135">
                  <c:v>27.2</c:v>
                </c:pt>
                <c:pt idx="136">
                  <c:v>27.400000000000002</c:v>
                </c:pt>
                <c:pt idx="137">
                  <c:v>27.6</c:v>
                </c:pt>
                <c:pt idx="138">
                  <c:v>27.8</c:v>
                </c:pt>
                <c:pt idx="139">
                  <c:v>28</c:v>
                </c:pt>
                <c:pt idx="140">
                  <c:v>28.2</c:v>
                </c:pt>
                <c:pt idx="141">
                  <c:v>28.400000000000002</c:v>
                </c:pt>
                <c:pt idx="142">
                  <c:v>28.6</c:v>
                </c:pt>
                <c:pt idx="143">
                  <c:v>28.8</c:v>
                </c:pt>
                <c:pt idx="144">
                  <c:v>29</c:v>
                </c:pt>
                <c:pt idx="145">
                  <c:v>29.2</c:v>
                </c:pt>
                <c:pt idx="146">
                  <c:v>29.400000000000002</c:v>
                </c:pt>
                <c:pt idx="147">
                  <c:v>29.6</c:v>
                </c:pt>
                <c:pt idx="148">
                  <c:v>29.8</c:v>
                </c:pt>
                <c:pt idx="149">
                  <c:v>30</c:v>
                </c:pt>
                <c:pt idx="150">
                  <c:v>30.2</c:v>
                </c:pt>
                <c:pt idx="151">
                  <c:v>30.400000000000002</c:v>
                </c:pt>
                <c:pt idx="152">
                  <c:v>30.6</c:v>
                </c:pt>
                <c:pt idx="153">
                  <c:v>30.8</c:v>
                </c:pt>
                <c:pt idx="154">
                  <c:v>31</c:v>
                </c:pt>
                <c:pt idx="155">
                  <c:v>31.2</c:v>
                </c:pt>
                <c:pt idx="156">
                  <c:v>31.400000000000002</c:v>
                </c:pt>
                <c:pt idx="157">
                  <c:v>31.6</c:v>
                </c:pt>
                <c:pt idx="158">
                  <c:v>31.8</c:v>
                </c:pt>
                <c:pt idx="159">
                  <c:v>32</c:v>
                </c:pt>
                <c:pt idx="160">
                  <c:v>32.200000000000003</c:v>
                </c:pt>
                <c:pt idx="161">
                  <c:v>32.400000000000006</c:v>
                </c:pt>
                <c:pt idx="162">
                  <c:v>32.6</c:v>
                </c:pt>
                <c:pt idx="163">
                  <c:v>32.800000000000004</c:v>
                </c:pt>
                <c:pt idx="164">
                  <c:v>33.000000000000007</c:v>
                </c:pt>
                <c:pt idx="165">
                  <c:v>33.200000000000003</c:v>
                </c:pt>
                <c:pt idx="166">
                  <c:v>33.400000000000006</c:v>
                </c:pt>
                <c:pt idx="167">
                  <c:v>33.6</c:v>
                </c:pt>
                <c:pt idx="168">
                  <c:v>33.800000000000004</c:v>
                </c:pt>
                <c:pt idx="169">
                  <c:v>34.000000000000007</c:v>
                </c:pt>
                <c:pt idx="170">
                  <c:v>34.200000000000003</c:v>
                </c:pt>
                <c:pt idx="171">
                  <c:v>34.400000000000006</c:v>
                </c:pt>
                <c:pt idx="172">
                  <c:v>34.6</c:v>
                </c:pt>
                <c:pt idx="173">
                  <c:v>34.800000000000004</c:v>
                </c:pt>
                <c:pt idx="174">
                  <c:v>35.000000000000007</c:v>
                </c:pt>
                <c:pt idx="175">
                  <c:v>35.200000000000003</c:v>
                </c:pt>
                <c:pt idx="176">
                  <c:v>35.400000000000006</c:v>
                </c:pt>
                <c:pt idx="177">
                  <c:v>35.6</c:v>
                </c:pt>
                <c:pt idx="178">
                  <c:v>35.800000000000004</c:v>
                </c:pt>
                <c:pt idx="179">
                  <c:v>36.000000000000007</c:v>
                </c:pt>
                <c:pt idx="180">
                  <c:v>36.200000000000003</c:v>
                </c:pt>
                <c:pt idx="181">
                  <c:v>36.400000000000006</c:v>
                </c:pt>
                <c:pt idx="182">
                  <c:v>36.6</c:v>
                </c:pt>
                <c:pt idx="183">
                  <c:v>36.800000000000004</c:v>
                </c:pt>
                <c:pt idx="184">
                  <c:v>37.000000000000007</c:v>
                </c:pt>
                <c:pt idx="185">
                  <c:v>37.200000000000003</c:v>
                </c:pt>
                <c:pt idx="186">
                  <c:v>37.400000000000006</c:v>
                </c:pt>
                <c:pt idx="187">
                  <c:v>37.6</c:v>
                </c:pt>
                <c:pt idx="188">
                  <c:v>37.800000000000004</c:v>
                </c:pt>
                <c:pt idx="189">
                  <c:v>38.000000000000007</c:v>
                </c:pt>
                <c:pt idx="190">
                  <c:v>38.200000000000003</c:v>
                </c:pt>
                <c:pt idx="191">
                  <c:v>38.400000000000006</c:v>
                </c:pt>
                <c:pt idx="192">
                  <c:v>38.600000000000009</c:v>
                </c:pt>
                <c:pt idx="193">
                  <c:v>38.800000000000004</c:v>
                </c:pt>
                <c:pt idx="194">
                  <c:v>39.000000000000007</c:v>
                </c:pt>
                <c:pt idx="195">
                  <c:v>39.200000000000003</c:v>
                </c:pt>
                <c:pt idx="196">
                  <c:v>39.400000000000006</c:v>
                </c:pt>
                <c:pt idx="197">
                  <c:v>39.600000000000009</c:v>
                </c:pt>
                <c:pt idx="198">
                  <c:v>39.800000000000004</c:v>
                </c:pt>
                <c:pt idx="199">
                  <c:v>40.000000000000007</c:v>
                </c:pt>
                <c:pt idx="200">
                  <c:v>40.200000000000003</c:v>
                </c:pt>
                <c:pt idx="201">
                  <c:v>40.400000000000006</c:v>
                </c:pt>
                <c:pt idx="202">
                  <c:v>40.600000000000009</c:v>
                </c:pt>
                <c:pt idx="203">
                  <c:v>40.800000000000004</c:v>
                </c:pt>
                <c:pt idx="204">
                  <c:v>41.000000000000007</c:v>
                </c:pt>
                <c:pt idx="205">
                  <c:v>41.2</c:v>
                </c:pt>
                <c:pt idx="206">
                  <c:v>41.400000000000006</c:v>
                </c:pt>
                <c:pt idx="207">
                  <c:v>41.600000000000009</c:v>
                </c:pt>
                <c:pt idx="208">
                  <c:v>41.800000000000004</c:v>
                </c:pt>
                <c:pt idx="209">
                  <c:v>42.000000000000007</c:v>
                </c:pt>
                <c:pt idx="210">
                  <c:v>42.2</c:v>
                </c:pt>
                <c:pt idx="211">
                  <c:v>42.400000000000006</c:v>
                </c:pt>
                <c:pt idx="212">
                  <c:v>42.600000000000009</c:v>
                </c:pt>
                <c:pt idx="213">
                  <c:v>42.800000000000004</c:v>
                </c:pt>
                <c:pt idx="214">
                  <c:v>43.000000000000007</c:v>
                </c:pt>
                <c:pt idx="215">
                  <c:v>43.2</c:v>
                </c:pt>
                <c:pt idx="216">
                  <c:v>43.400000000000006</c:v>
                </c:pt>
                <c:pt idx="217">
                  <c:v>43.600000000000009</c:v>
                </c:pt>
                <c:pt idx="218">
                  <c:v>43.800000000000004</c:v>
                </c:pt>
                <c:pt idx="219">
                  <c:v>44.000000000000007</c:v>
                </c:pt>
                <c:pt idx="220">
                  <c:v>44.2</c:v>
                </c:pt>
                <c:pt idx="221">
                  <c:v>44.400000000000006</c:v>
                </c:pt>
                <c:pt idx="222">
                  <c:v>44.600000000000009</c:v>
                </c:pt>
                <c:pt idx="223">
                  <c:v>44.800000000000004</c:v>
                </c:pt>
                <c:pt idx="224">
                  <c:v>45.000000000000007</c:v>
                </c:pt>
                <c:pt idx="225">
                  <c:v>45.2</c:v>
                </c:pt>
                <c:pt idx="226">
                  <c:v>45.400000000000006</c:v>
                </c:pt>
                <c:pt idx="227">
                  <c:v>45.600000000000009</c:v>
                </c:pt>
                <c:pt idx="228">
                  <c:v>45.800000000000004</c:v>
                </c:pt>
                <c:pt idx="229">
                  <c:v>46.000000000000007</c:v>
                </c:pt>
                <c:pt idx="230">
                  <c:v>46.2</c:v>
                </c:pt>
                <c:pt idx="231">
                  <c:v>46.400000000000006</c:v>
                </c:pt>
                <c:pt idx="232">
                  <c:v>46.600000000000009</c:v>
                </c:pt>
                <c:pt idx="233">
                  <c:v>46.800000000000004</c:v>
                </c:pt>
                <c:pt idx="234">
                  <c:v>47.000000000000007</c:v>
                </c:pt>
                <c:pt idx="235">
                  <c:v>47.2</c:v>
                </c:pt>
                <c:pt idx="236">
                  <c:v>47.400000000000006</c:v>
                </c:pt>
                <c:pt idx="237">
                  <c:v>47.600000000000009</c:v>
                </c:pt>
                <c:pt idx="238">
                  <c:v>47.800000000000004</c:v>
                </c:pt>
                <c:pt idx="239">
                  <c:v>48.000000000000007</c:v>
                </c:pt>
                <c:pt idx="240">
                  <c:v>48.2</c:v>
                </c:pt>
                <c:pt idx="241">
                  <c:v>48.400000000000006</c:v>
                </c:pt>
                <c:pt idx="242">
                  <c:v>48.600000000000009</c:v>
                </c:pt>
                <c:pt idx="243">
                  <c:v>48.800000000000004</c:v>
                </c:pt>
                <c:pt idx="244">
                  <c:v>49.000000000000007</c:v>
                </c:pt>
                <c:pt idx="245">
                  <c:v>49.2</c:v>
                </c:pt>
                <c:pt idx="246">
                  <c:v>49.400000000000006</c:v>
                </c:pt>
                <c:pt idx="247">
                  <c:v>49.600000000000009</c:v>
                </c:pt>
                <c:pt idx="248">
                  <c:v>49.800000000000004</c:v>
                </c:pt>
                <c:pt idx="249">
                  <c:v>50.000000000000007</c:v>
                </c:pt>
                <c:pt idx="250">
                  <c:v>50.2</c:v>
                </c:pt>
                <c:pt idx="251">
                  <c:v>50.400000000000006</c:v>
                </c:pt>
                <c:pt idx="252">
                  <c:v>50.600000000000009</c:v>
                </c:pt>
                <c:pt idx="253">
                  <c:v>50.800000000000004</c:v>
                </c:pt>
                <c:pt idx="254">
                  <c:v>51.000000000000007</c:v>
                </c:pt>
                <c:pt idx="255">
                  <c:v>51.2</c:v>
                </c:pt>
                <c:pt idx="256">
                  <c:v>51.400000000000006</c:v>
                </c:pt>
                <c:pt idx="257">
                  <c:v>51.600000000000009</c:v>
                </c:pt>
                <c:pt idx="258">
                  <c:v>51.800000000000004</c:v>
                </c:pt>
                <c:pt idx="259">
                  <c:v>52.000000000000007</c:v>
                </c:pt>
                <c:pt idx="260">
                  <c:v>52.2</c:v>
                </c:pt>
                <c:pt idx="261">
                  <c:v>52.400000000000006</c:v>
                </c:pt>
                <c:pt idx="262">
                  <c:v>52.600000000000009</c:v>
                </c:pt>
                <c:pt idx="263">
                  <c:v>52.800000000000004</c:v>
                </c:pt>
                <c:pt idx="264">
                  <c:v>53.000000000000007</c:v>
                </c:pt>
                <c:pt idx="265">
                  <c:v>53.2</c:v>
                </c:pt>
                <c:pt idx="266">
                  <c:v>53.400000000000006</c:v>
                </c:pt>
                <c:pt idx="267">
                  <c:v>53.600000000000009</c:v>
                </c:pt>
                <c:pt idx="268">
                  <c:v>53.800000000000004</c:v>
                </c:pt>
                <c:pt idx="269">
                  <c:v>54.000000000000007</c:v>
                </c:pt>
                <c:pt idx="270">
                  <c:v>54.2</c:v>
                </c:pt>
                <c:pt idx="271">
                  <c:v>54.400000000000006</c:v>
                </c:pt>
                <c:pt idx="272">
                  <c:v>54.600000000000009</c:v>
                </c:pt>
                <c:pt idx="273">
                  <c:v>54.800000000000004</c:v>
                </c:pt>
                <c:pt idx="274">
                  <c:v>55.000000000000007</c:v>
                </c:pt>
                <c:pt idx="275">
                  <c:v>55.2</c:v>
                </c:pt>
                <c:pt idx="276">
                  <c:v>55.400000000000006</c:v>
                </c:pt>
                <c:pt idx="277">
                  <c:v>55.600000000000009</c:v>
                </c:pt>
                <c:pt idx="278">
                  <c:v>55.800000000000004</c:v>
                </c:pt>
                <c:pt idx="279">
                  <c:v>56.000000000000007</c:v>
                </c:pt>
                <c:pt idx="280">
                  <c:v>56.2</c:v>
                </c:pt>
                <c:pt idx="281">
                  <c:v>56.400000000000006</c:v>
                </c:pt>
                <c:pt idx="282">
                  <c:v>56.600000000000009</c:v>
                </c:pt>
                <c:pt idx="283">
                  <c:v>56.800000000000004</c:v>
                </c:pt>
                <c:pt idx="284">
                  <c:v>57.000000000000007</c:v>
                </c:pt>
                <c:pt idx="285">
                  <c:v>57.2</c:v>
                </c:pt>
                <c:pt idx="286">
                  <c:v>57.400000000000006</c:v>
                </c:pt>
                <c:pt idx="287">
                  <c:v>57.600000000000009</c:v>
                </c:pt>
                <c:pt idx="288">
                  <c:v>57.800000000000004</c:v>
                </c:pt>
                <c:pt idx="289">
                  <c:v>58.000000000000007</c:v>
                </c:pt>
                <c:pt idx="290">
                  <c:v>58.2</c:v>
                </c:pt>
                <c:pt idx="291">
                  <c:v>58.400000000000006</c:v>
                </c:pt>
                <c:pt idx="292">
                  <c:v>58.600000000000009</c:v>
                </c:pt>
                <c:pt idx="293">
                  <c:v>58.800000000000004</c:v>
                </c:pt>
                <c:pt idx="294">
                  <c:v>59.000000000000007</c:v>
                </c:pt>
                <c:pt idx="295">
                  <c:v>59.2</c:v>
                </c:pt>
                <c:pt idx="296">
                  <c:v>59.400000000000006</c:v>
                </c:pt>
                <c:pt idx="297">
                  <c:v>59.600000000000009</c:v>
                </c:pt>
                <c:pt idx="298">
                  <c:v>59.800000000000004</c:v>
                </c:pt>
                <c:pt idx="299">
                  <c:v>60.000000000000007</c:v>
                </c:pt>
                <c:pt idx="300">
                  <c:v>60.2</c:v>
                </c:pt>
                <c:pt idx="301">
                  <c:v>60.400000000000006</c:v>
                </c:pt>
                <c:pt idx="302">
                  <c:v>60.600000000000009</c:v>
                </c:pt>
                <c:pt idx="303">
                  <c:v>60.800000000000004</c:v>
                </c:pt>
                <c:pt idx="304">
                  <c:v>61.000000000000007</c:v>
                </c:pt>
                <c:pt idx="305">
                  <c:v>61.2</c:v>
                </c:pt>
                <c:pt idx="306">
                  <c:v>61.400000000000006</c:v>
                </c:pt>
                <c:pt idx="307">
                  <c:v>61.600000000000009</c:v>
                </c:pt>
                <c:pt idx="308">
                  <c:v>61.800000000000004</c:v>
                </c:pt>
                <c:pt idx="309">
                  <c:v>62.000000000000007</c:v>
                </c:pt>
                <c:pt idx="310">
                  <c:v>62.2</c:v>
                </c:pt>
                <c:pt idx="311">
                  <c:v>62.400000000000006</c:v>
                </c:pt>
                <c:pt idx="312">
                  <c:v>62.600000000000009</c:v>
                </c:pt>
                <c:pt idx="313">
                  <c:v>62.800000000000004</c:v>
                </c:pt>
                <c:pt idx="314">
                  <c:v>63.000000000000007</c:v>
                </c:pt>
                <c:pt idx="315">
                  <c:v>63.2</c:v>
                </c:pt>
                <c:pt idx="316">
                  <c:v>63.400000000000006</c:v>
                </c:pt>
                <c:pt idx="317">
                  <c:v>63.600000000000009</c:v>
                </c:pt>
                <c:pt idx="318">
                  <c:v>63.800000000000004</c:v>
                </c:pt>
                <c:pt idx="319">
                  <c:v>64</c:v>
                </c:pt>
                <c:pt idx="320">
                  <c:v>64.2</c:v>
                </c:pt>
                <c:pt idx="321">
                  <c:v>64.400000000000006</c:v>
                </c:pt>
                <c:pt idx="322">
                  <c:v>64.600000000000009</c:v>
                </c:pt>
                <c:pt idx="323">
                  <c:v>64.800000000000011</c:v>
                </c:pt>
                <c:pt idx="324">
                  <c:v>65</c:v>
                </c:pt>
                <c:pt idx="325">
                  <c:v>65.2</c:v>
                </c:pt>
                <c:pt idx="326">
                  <c:v>65.400000000000006</c:v>
                </c:pt>
                <c:pt idx="327">
                  <c:v>65.600000000000009</c:v>
                </c:pt>
                <c:pt idx="328">
                  <c:v>65.800000000000011</c:v>
                </c:pt>
                <c:pt idx="329">
                  <c:v>66</c:v>
                </c:pt>
                <c:pt idx="330">
                  <c:v>66.2</c:v>
                </c:pt>
                <c:pt idx="331">
                  <c:v>66.400000000000006</c:v>
                </c:pt>
                <c:pt idx="332">
                  <c:v>66.600000000000009</c:v>
                </c:pt>
                <c:pt idx="333">
                  <c:v>66.800000000000011</c:v>
                </c:pt>
                <c:pt idx="334">
                  <c:v>67</c:v>
                </c:pt>
                <c:pt idx="335">
                  <c:v>67.2</c:v>
                </c:pt>
                <c:pt idx="336">
                  <c:v>67.400000000000006</c:v>
                </c:pt>
                <c:pt idx="337">
                  <c:v>67.600000000000009</c:v>
                </c:pt>
                <c:pt idx="338">
                  <c:v>67.800000000000011</c:v>
                </c:pt>
                <c:pt idx="339">
                  <c:v>68</c:v>
                </c:pt>
                <c:pt idx="340">
                  <c:v>68.2</c:v>
                </c:pt>
                <c:pt idx="341">
                  <c:v>68.400000000000006</c:v>
                </c:pt>
                <c:pt idx="342">
                  <c:v>68.600000000000009</c:v>
                </c:pt>
                <c:pt idx="343">
                  <c:v>68.800000000000011</c:v>
                </c:pt>
                <c:pt idx="344">
                  <c:v>69</c:v>
                </c:pt>
                <c:pt idx="345">
                  <c:v>69.2</c:v>
                </c:pt>
                <c:pt idx="346">
                  <c:v>69.400000000000006</c:v>
                </c:pt>
                <c:pt idx="347">
                  <c:v>69.600000000000009</c:v>
                </c:pt>
                <c:pt idx="348">
                  <c:v>69.800000000000011</c:v>
                </c:pt>
                <c:pt idx="349">
                  <c:v>70</c:v>
                </c:pt>
                <c:pt idx="350">
                  <c:v>70.2</c:v>
                </c:pt>
                <c:pt idx="351">
                  <c:v>70.400000000000006</c:v>
                </c:pt>
                <c:pt idx="352">
                  <c:v>70.600000000000009</c:v>
                </c:pt>
                <c:pt idx="353">
                  <c:v>70.800000000000011</c:v>
                </c:pt>
                <c:pt idx="354">
                  <c:v>71</c:v>
                </c:pt>
                <c:pt idx="355">
                  <c:v>71.2</c:v>
                </c:pt>
                <c:pt idx="356">
                  <c:v>71.400000000000006</c:v>
                </c:pt>
                <c:pt idx="357">
                  <c:v>71.600000000000009</c:v>
                </c:pt>
                <c:pt idx="358">
                  <c:v>71.800000000000011</c:v>
                </c:pt>
                <c:pt idx="359">
                  <c:v>72</c:v>
                </c:pt>
                <c:pt idx="360">
                  <c:v>72.2</c:v>
                </c:pt>
                <c:pt idx="361">
                  <c:v>72.400000000000006</c:v>
                </c:pt>
                <c:pt idx="362">
                  <c:v>72.600000000000009</c:v>
                </c:pt>
                <c:pt idx="363">
                  <c:v>72.800000000000011</c:v>
                </c:pt>
                <c:pt idx="364">
                  <c:v>73</c:v>
                </c:pt>
                <c:pt idx="365">
                  <c:v>73.2</c:v>
                </c:pt>
                <c:pt idx="366">
                  <c:v>73.400000000000006</c:v>
                </c:pt>
                <c:pt idx="367">
                  <c:v>73.600000000000009</c:v>
                </c:pt>
                <c:pt idx="368">
                  <c:v>73.800000000000011</c:v>
                </c:pt>
                <c:pt idx="369">
                  <c:v>74</c:v>
                </c:pt>
                <c:pt idx="370">
                  <c:v>74.2</c:v>
                </c:pt>
                <c:pt idx="371">
                  <c:v>74.400000000000006</c:v>
                </c:pt>
                <c:pt idx="372">
                  <c:v>74.600000000000009</c:v>
                </c:pt>
                <c:pt idx="373">
                  <c:v>74.800000000000011</c:v>
                </c:pt>
                <c:pt idx="374">
                  <c:v>75</c:v>
                </c:pt>
                <c:pt idx="375">
                  <c:v>75.2</c:v>
                </c:pt>
                <c:pt idx="376">
                  <c:v>75.400000000000006</c:v>
                </c:pt>
                <c:pt idx="377">
                  <c:v>75.600000000000009</c:v>
                </c:pt>
                <c:pt idx="378">
                  <c:v>75.800000000000011</c:v>
                </c:pt>
                <c:pt idx="379">
                  <c:v>76</c:v>
                </c:pt>
                <c:pt idx="380">
                  <c:v>76.2</c:v>
                </c:pt>
                <c:pt idx="381">
                  <c:v>76.400000000000006</c:v>
                </c:pt>
                <c:pt idx="382">
                  <c:v>76.600000000000009</c:v>
                </c:pt>
                <c:pt idx="383">
                  <c:v>76.800000000000011</c:v>
                </c:pt>
                <c:pt idx="384">
                  <c:v>77.000000000000014</c:v>
                </c:pt>
                <c:pt idx="385">
                  <c:v>77.2</c:v>
                </c:pt>
                <c:pt idx="386">
                  <c:v>77.400000000000006</c:v>
                </c:pt>
                <c:pt idx="387">
                  <c:v>77.600000000000009</c:v>
                </c:pt>
                <c:pt idx="388">
                  <c:v>77.800000000000011</c:v>
                </c:pt>
                <c:pt idx="389">
                  <c:v>78.000000000000014</c:v>
                </c:pt>
                <c:pt idx="390">
                  <c:v>78.2</c:v>
                </c:pt>
                <c:pt idx="391">
                  <c:v>78.400000000000006</c:v>
                </c:pt>
                <c:pt idx="392">
                  <c:v>78.600000000000009</c:v>
                </c:pt>
                <c:pt idx="393">
                  <c:v>78.800000000000011</c:v>
                </c:pt>
                <c:pt idx="394">
                  <c:v>79.000000000000014</c:v>
                </c:pt>
                <c:pt idx="395">
                  <c:v>79.2</c:v>
                </c:pt>
                <c:pt idx="396">
                  <c:v>79.400000000000006</c:v>
                </c:pt>
                <c:pt idx="397">
                  <c:v>79.600000000000009</c:v>
                </c:pt>
                <c:pt idx="398">
                  <c:v>79.800000000000011</c:v>
                </c:pt>
                <c:pt idx="399">
                  <c:v>80.000000000000014</c:v>
                </c:pt>
                <c:pt idx="400">
                  <c:v>80.2</c:v>
                </c:pt>
                <c:pt idx="401">
                  <c:v>80.400000000000006</c:v>
                </c:pt>
                <c:pt idx="402">
                  <c:v>80.600000000000009</c:v>
                </c:pt>
                <c:pt idx="403">
                  <c:v>80.800000000000011</c:v>
                </c:pt>
                <c:pt idx="404">
                  <c:v>81.000000000000014</c:v>
                </c:pt>
                <c:pt idx="405">
                  <c:v>81.2</c:v>
                </c:pt>
                <c:pt idx="406">
                  <c:v>81.400000000000006</c:v>
                </c:pt>
                <c:pt idx="407">
                  <c:v>81.600000000000009</c:v>
                </c:pt>
                <c:pt idx="408">
                  <c:v>81.800000000000011</c:v>
                </c:pt>
                <c:pt idx="409">
                  <c:v>82.000000000000014</c:v>
                </c:pt>
                <c:pt idx="410">
                  <c:v>82.2</c:v>
                </c:pt>
                <c:pt idx="411">
                  <c:v>82.4</c:v>
                </c:pt>
                <c:pt idx="412">
                  <c:v>82.600000000000009</c:v>
                </c:pt>
                <c:pt idx="413">
                  <c:v>82.800000000000011</c:v>
                </c:pt>
                <c:pt idx="414">
                  <c:v>83.000000000000014</c:v>
                </c:pt>
                <c:pt idx="415">
                  <c:v>83.2</c:v>
                </c:pt>
                <c:pt idx="416">
                  <c:v>83.4</c:v>
                </c:pt>
                <c:pt idx="417">
                  <c:v>83.600000000000009</c:v>
                </c:pt>
                <c:pt idx="418">
                  <c:v>83.800000000000011</c:v>
                </c:pt>
                <c:pt idx="419">
                  <c:v>84.000000000000014</c:v>
                </c:pt>
                <c:pt idx="420">
                  <c:v>84.2</c:v>
                </c:pt>
                <c:pt idx="421">
                  <c:v>84.4</c:v>
                </c:pt>
                <c:pt idx="422">
                  <c:v>84.600000000000009</c:v>
                </c:pt>
                <c:pt idx="423">
                  <c:v>84.800000000000011</c:v>
                </c:pt>
                <c:pt idx="424">
                  <c:v>85.000000000000014</c:v>
                </c:pt>
                <c:pt idx="425">
                  <c:v>85.2</c:v>
                </c:pt>
                <c:pt idx="426">
                  <c:v>85.4</c:v>
                </c:pt>
                <c:pt idx="427">
                  <c:v>85.600000000000009</c:v>
                </c:pt>
                <c:pt idx="428">
                  <c:v>85.800000000000011</c:v>
                </c:pt>
                <c:pt idx="429">
                  <c:v>86.000000000000014</c:v>
                </c:pt>
                <c:pt idx="430">
                  <c:v>86.2</c:v>
                </c:pt>
                <c:pt idx="431">
                  <c:v>86.4</c:v>
                </c:pt>
                <c:pt idx="432">
                  <c:v>86.600000000000009</c:v>
                </c:pt>
                <c:pt idx="433">
                  <c:v>86.800000000000011</c:v>
                </c:pt>
                <c:pt idx="434">
                  <c:v>87.000000000000014</c:v>
                </c:pt>
                <c:pt idx="435">
                  <c:v>87.2</c:v>
                </c:pt>
                <c:pt idx="436">
                  <c:v>87.4</c:v>
                </c:pt>
                <c:pt idx="437">
                  <c:v>87.600000000000009</c:v>
                </c:pt>
                <c:pt idx="438">
                  <c:v>87.800000000000011</c:v>
                </c:pt>
                <c:pt idx="439">
                  <c:v>88.000000000000014</c:v>
                </c:pt>
                <c:pt idx="440">
                  <c:v>88.2</c:v>
                </c:pt>
                <c:pt idx="441">
                  <c:v>88.4</c:v>
                </c:pt>
                <c:pt idx="442">
                  <c:v>88.600000000000009</c:v>
                </c:pt>
                <c:pt idx="443">
                  <c:v>88.800000000000011</c:v>
                </c:pt>
                <c:pt idx="444">
                  <c:v>89.000000000000014</c:v>
                </c:pt>
                <c:pt idx="445">
                  <c:v>89.2</c:v>
                </c:pt>
                <c:pt idx="446">
                  <c:v>89.4</c:v>
                </c:pt>
                <c:pt idx="447">
                  <c:v>89.600000000000009</c:v>
                </c:pt>
                <c:pt idx="448">
                  <c:v>89.800000000000011</c:v>
                </c:pt>
                <c:pt idx="449">
                  <c:v>90.000000000000014</c:v>
                </c:pt>
                <c:pt idx="450">
                  <c:v>90.2</c:v>
                </c:pt>
                <c:pt idx="451">
                  <c:v>90.4</c:v>
                </c:pt>
                <c:pt idx="452">
                  <c:v>90.600000000000009</c:v>
                </c:pt>
                <c:pt idx="453">
                  <c:v>90.800000000000011</c:v>
                </c:pt>
                <c:pt idx="454">
                  <c:v>91.000000000000014</c:v>
                </c:pt>
                <c:pt idx="455">
                  <c:v>91.2</c:v>
                </c:pt>
                <c:pt idx="456">
                  <c:v>91.4</c:v>
                </c:pt>
                <c:pt idx="457">
                  <c:v>91.600000000000009</c:v>
                </c:pt>
                <c:pt idx="458">
                  <c:v>91.800000000000011</c:v>
                </c:pt>
                <c:pt idx="459">
                  <c:v>92.000000000000014</c:v>
                </c:pt>
                <c:pt idx="460">
                  <c:v>92.2</c:v>
                </c:pt>
                <c:pt idx="461">
                  <c:v>92.4</c:v>
                </c:pt>
                <c:pt idx="462">
                  <c:v>92.600000000000009</c:v>
                </c:pt>
                <c:pt idx="463">
                  <c:v>92.800000000000011</c:v>
                </c:pt>
                <c:pt idx="464">
                  <c:v>93.000000000000014</c:v>
                </c:pt>
                <c:pt idx="465">
                  <c:v>93.2</c:v>
                </c:pt>
                <c:pt idx="466">
                  <c:v>93.4</c:v>
                </c:pt>
                <c:pt idx="467">
                  <c:v>93.600000000000009</c:v>
                </c:pt>
                <c:pt idx="468">
                  <c:v>93.800000000000011</c:v>
                </c:pt>
                <c:pt idx="469">
                  <c:v>94.000000000000014</c:v>
                </c:pt>
                <c:pt idx="470">
                  <c:v>94.2</c:v>
                </c:pt>
                <c:pt idx="471">
                  <c:v>94.4</c:v>
                </c:pt>
                <c:pt idx="472">
                  <c:v>94.600000000000009</c:v>
                </c:pt>
                <c:pt idx="473">
                  <c:v>94.800000000000011</c:v>
                </c:pt>
                <c:pt idx="474">
                  <c:v>95.000000000000014</c:v>
                </c:pt>
                <c:pt idx="475">
                  <c:v>95.2</c:v>
                </c:pt>
                <c:pt idx="476">
                  <c:v>95.4</c:v>
                </c:pt>
                <c:pt idx="477">
                  <c:v>95.600000000000009</c:v>
                </c:pt>
                <c:pt idx="478">
                  <c:v>95.800000000000011</c:v>
                </c:pt>
                <c:pt idx="479">
                  <c:v>96.000000000000014</c:v>
                </c:pt>
                <c:pt idx="480">
                  <c:v>96.2</c:v>
                </c:pt>
                <c:pt idx="481">
                  <c:v>96.4</c:v>
                </c:pt>
                <c:pt idx="482">
                  <c:v>96.600000000000009</c:v>
                </c:pt>
                <c:pt idx="483">
                  <c:v>96.800000000000011</c:v>
                </c:pt>
                <c:pt idx="484">
                  <c:v>97.000000000000014</c:v>
                </c:pt>
                <c:pt idx="485">
                  <c:v>97.2</c:v>
                </c:pt>
                <c:pt idx="486">
                  <c:v>97.4</c:v>
                </c:pt>
                <c:pt idx="487">
                  <c:v>97.600000000000009</c:v>
                </c:pt>
                <c:pt idx="488">
                  <c:v>97.800000000000011</c:v>
                </c:pt>
                <c:pt idx="489">
                  <c:v>98.000000000000014</c:v>
                </c:pt>
                <c:pt idx="490">
                  <c:v>98.2</c:v>
                </c:pt>
                <c:pt idx="491">
                  <c:v>98.4</c:v>
                </c:pt>
                <c:pt idx="492">
                  <c:v>98.600000000000009</c:v>
                </c:pt>
                <c:pt idx="493">
                  <c:v>98.800000000000011</c:v>
                </c:pt>
                <c:pt idx="494">
                  <c:v>99.000000000000014</c:v>
                </c:pt>
                <c:pt idx="495">
                  <c:v>99.2</c:v>
                </c:pt>
                <c:pt idx="496">
                  <c:v>99.4</c:v>
                </c:pt>
                <c:pt idx="497">
                  <c:v>99.600000000000009</c:v>
                </c:pt>
                <c:pt idx="498">
                  <c:v>99.800000000000011</c:v>
                </c:pt>
                <c:pt idx="499">
                  <c:v>100.00000000000001</c:v>
                </c:pt>
                <c:pt idx="500">
                  <c:v>100.2</c:v>
                </c:pt>
                <c:pt idx="501">
                  <c:v>100.4</c:v>
                </c:pt>
                <c:pt idx="502">
                  <c:v>100.60000000000001</c:v>
                </c:pt>
                <c:pt idx="503">
                  <c:v>100.80000000000001</c:v>
                </c:pt>
                <c:pt idx="504">
                  <c:v>101.00000000000001</c:v>
                </c:pt>
                <c:pt idx="505">
                  <c:v>101.2</c:v>
                </c:pt>
                <c:pt idx="506">
                  <c:v>101.4</c:v>
                </c:pt>
                <c:pt idx="507">
                  <c:v>101.60000000000001</c:v>
                </c:pt>
                <c:pt idx="508">
                  <c:v>101.80000000000001</c:v>
                </c:pt>
                <c:pt idx="509">
                  <c:v>102.00000000000001</c:v>
                </c:pt>
                <c:pt idx="510">
                  <c:v>102.2</c:v>
                </c:pt>
                <c:pt idx="511">
                  <c:v>102.4</c:v>
                </c:pt>
                <c:pt idx="512">
                  <c:v>102.60000000000001</c:v>
                </c:pt>
                <c:pt idx="513">
                  <c:v>102.80000000000001</c:v>
                </c:pt>
                <c:pt idx="514">
                  <c:v>103.00000000000001</c:v>
                </c:pt>
                <c:pt idx="515">
                  <c:v>103.2</c:v>
                </c:pt>
                <c:pt idx="516">
                  <c:v>103.4</c:v>
                </c:pt>
                <c:pt idx="517">
                  <c:v>103.60000000000001</c:v>
                </c:pt>
                <c:pt idx="518">
                  <c:v>103.80000000000001</c:v>
                </c:pt>
                <c:pt idx="519">
                  <c:v>104.00000000000001</c:v>
                </c:pt>
                <c:pt idx="520">
                  <c:v>104.2</c:v>
                </c:pt>
                <c:pt idx="521">
                  <c:v>104.4</c:v>
                </c:pt>
                <c:pt idx="522">
                  <c:v>104.60000000000001</c:v>
                </c:pt>
                <c:pt idx="523">
                  <c:v>104.80000000000001</c:v>
                </c:pt>
                <c:pt idx="524">
                  <c:v>105.00000000000001</c:v>
                </c:pt>
                <c:pt idx="525">
                  <c:v>105.2</c:v>
                </c:pt>
                <c:pt idx="526">
                  <c:v>105.4</c:v>
                </c:pt>
                <c:pt idx="527">
                  <c:v>105.60000000000001</c:v>
                </c:pt>
                <c:pt idx="528">
                  <c:v>105.80000000000001</c:v>
                </c:pt>
                <c:pt idx="529">
                  <c:v>106.00000000000001</c:v>
                </c:pt>
                <c:pt idx="530">
                  <c:v>106.2</c:v>
                </c:pt>
                <c:pt idx="531">
                  <c:v>106.4</c:v>
                </c:pt>
                <c:pt idx="532">
                  <c:v>106.60000000000001</c:v>
                </c:pt>
                <c:pt idx="533">
                  <c:v>106.80000000000001</c:v>
                </c:pt>
                <c:pt idx="534">
                  <c:v>107.00000000000001</c:v>
                </c:pt>
                <c:pt idx="535">
                  <c:v>107.2</c:v>
                </c:pt>
                <c:pt idx="536">
                  <c:v>107.4</c:v>
                </c:pt>
                <c:pt idx="537">
                  <c:v>107.60000000000001</c:v>
                </c:pt>
                <c:pt idx="538">
                  <c:v>107.80000000000001</c:v>
                </c:pt>
                <c:pt idx="539">
                  <c:v>108.00000000000001</c:v>
                </c:pt>
                <c:pt idx="540">
                  <c:v>108.2</c:v>
                </c:pt>
                <c:pt idx="541">
                  <c:v>108.4</c:v>
                </c:pt>
                <c:pt idx="542">
                  <c:v>108.60000000000001</c:v>
                </c:pt>
                <c:pt idx="543">
                  <c:v>108.80000000000001</c:v>
                </c:pt>
                <c:pt idx="544">
                  <c:v>109.00000000000001</c:v>
                </c:pt>
                <c:pt idx="545">
                  <c:v>109.2</c:v>
                </c:pt>
                <c:pt idx="546">
                  <c:v>109.4</c:v>
                </c:pt>
                <c:pt idx="547">
                  <c:v>109.60000000000001</c:v>
                </c:pt>
                <c:pt idx="548">
                  <c:v>109.80000000000001</c:v>
                </c:pt>
                <c:pt idx="549">
                  <c:v>110.00000000000001</c:v>
                </c:pt>
                <c:pt idx="550">
                  <c:v>110.2</c:v>
                </c:pt>
                <c:pt idx="551">
                  <c:v>110.4</c:v>
                </c:pt>
                <c:pt idx="552">
                  <c:v>110.60000000000001</c:v>
                </c:pt>
                <c:pt idx="553">
                  <c:v>110.80000000000001</c:v>
                </c:pt>
                <c:pt idx="554">
                  <c:v>111.00000000000001</c:v>
                </c:pt>
                <c:pt idx="555">
                  <c:v>111.2</c:v>
                </c:pt>
                <c:pt idx="556">
                  <c:v>111.4</c:v>
                </c:pt>
                <c:pt idx="557">
                  <c:v>111.60000000000001</c:v>
                </c:pt>
                <c:pt idx="558">
                  <c:v>111.80000000000001</c:v>
                </c:pt>
                <c:pt idx="559">
                  <c:v>112.00000000000001</c:v>
                </c:pt>
                <c:pt idx="560">
                  <c:v>112.2</c:v>
                </c:pt>
                <c:pt idx="561">
                  <c:v>112.4</c:v>
                </c:pt>
                <c:pt idx="562">
                  <c:v>112.60000000000001</c:v>
                </c:pt>
                <c:pt idx="563">
                  <c:v>112.80000000000001</c:v>
                </c:pt>
                <c:pt idx="564">
                  <c:v>113.00000000000001</c:v>
                </c:pt>
                <c:pt idx="565">
                  <c:v>113.2</c:v>
                </c:pt>
                <c:pt idx="566">
                  <c:v>113.4</c:v>
                </c:pt>
                <c:pt idx="567">
                  <c:v>113.60000000000001</c:v>
                </c:pt>
                <c:pt idx="568">
                  <c:v>113.80000000000001</c:v>
                </c:pt>
                <c:pt idx="569">
                  <c:v>114.00000000000001</c:v>
                </c:pt>
                <c:pt idx="570">
                  <c:v>114.2</c:v>
                </c:pt>
                <c:pt idx="571">
                  <c:v>114.4</c:v>
                </c:pt>
                <c:pt idx="572">
                  <c:v>114.60000000000001</c:v>
                </c:pt>
                <c:pt idx="573">
                  <c:v>114.80000000000001</c:v>
                </c:pt>
                <c:pt idx="574">
                  <c:v>115.00000000000001</c:v>
                </c:pt>
                <c:pt idx="575">
                  <c:v>115.2</c:v>
                </c:pt>
                <c:pt idx="576">
                  <c:v>115.4</c:v>
                </c:pt>
                <c:pt idx="577">
                  <c:v>115.60000000000001</c:v>
                </c:pt>
                <c:pt idx="578">
                  <c:v>115.80000000000001</c:v>
                </c:pt>
                <c:pt idx="579">
                  <c:v>116.00000000000001</c:v>
                </c:pt>
                <c:pt idx="580">
                  <c:v>116.2</c:v>
                </c:pt>
                <c:pt idx="581">
                  <c:v>116.4</c:v>
                </c:pt>
                <c:pt idx="582">
                  <c:v>116.60000000000001</c:v>
                </c:pt>
                <c:pt idx="583">
                  <c:v>116.80000000000001</c:v>
                </c:pt>
                <c:pt idx="584">
                  <c:v>117.00000000000001</c:v>
                </c:pt>
                <c:pt idx="585">
                  <c:v>117.2</c:v>
                </c:pt>
                <c:pt idx="586">
                  <c:v>117.4</c:v>
                </c:pt>
                <c:pt idx="587">
                  <c:v>117.60000000000001</c:v>
                </c:pt>
                <c:pt idx="588">
                  <c:v>117.80000000000001</c:v>
                </c:pt>
                <c:pt idx="589">
                  <c:v>118.00000000000001</c:v>
                </c:pt>
                <c:pt idx="590">
                  <c:v>118.2</c:v>
                </c:pt>
                <c:pt idx="591">
                  <c:v>118.4</c:v>
                </c:pt>
                <c:pt idx="592">
                  <c:v>118.60000000000001</c:v>
                </c:pt>
                <c:pt idx="593">
                  <c:v>118.80000000000001</c:v>
                </c:pt>
                <c:pt idx="594">
                  <c:v>119.00000000000001</c:v>
                </c:pt>
                <c:pt idx="595">
                  <c:v>119.2</c:v>
                </c:pt>
                <c:pt idx="596">
                  <c:v>119.4</c:v>
                </c:pt>
                <c:pt idx="597">
                  <c:v>119.60000000000001</c:v>
                </c:pt>
                <c:pt idx="598">
                  <c:v>119.80000000000001</c:v>
                </c:pt>
                <c:pt idx="599">
                  <c:v>120.00000000000001</c:v>
                </c:pt>
                <c:pt idx="600">
                  <c:v>120.2</c:v>
                </c:pt>
                <c:pt idx="601">
                  <c:v>120.4</c:v>
                </c:pt>
                <c:pt idx="602">
                  <c:v>120.60000000000001</c:v>
                </c:pt>
                <c:pt idx="603">
                  <c:v>120.80000000000001</c:v>
                </c:pt>
                <c:pt idx="604">
                  <c:v>121.00000000000001</c:v>
                </c:pt>
                <c:pt idx="605">
                  <c:v>121.2</c:v>
                </c:pt>
                <c:pt idx="606">
                  <c:v>121.4</c:v>
                </c:pt>
                <c:pt idx="607">
                  <c:v>121.60000000000001</c:v>
                </c:pt>
                <c:pt idx="608">
                  <c:v>121.80000000000001</c:v>
                </c:pt>
                <c:pt idx="609">
                  <c:v>122.00000000000001</c:v>
                </c:pt>
                <c:pt idx="610">
                  <c:v>122.2</c:v>
                </c:pt>
                <c:pt idx="611">
                  <c:v>122.4</c:v>
                </c:pt>
                <c:pt idx="612">
                  <c:v>122.60000000000001</c:v>
                </c:pt>
                <c:pt idx="613">
                  <c:v>122.80000000000001</c:v>
                </c:pt>
                <c:pt idx="614">
                  <c:v>123.00000000000001</c:v>
                </c:pt>
                <c:pt idx="615">
                  <c:v>123.2</c:v>
                </c:pt>
                <c:pt idx="616">
                  <c:v>123.4</c:v>
                </c:pt>
                <c:pt idx="617">
                  <c:v>123.60000000000001</c:v>
                </c:pt>
                <c:pt idx="618">
                  <c:v>123.80000000000001</c:v>
                </c:pt>
                <c:pt idx="619">
                  <c:v>124.00000000000001</c:v>
                </c:pt>
                <c:pt idx="620">
                  <c:v>124.2</c:v>
                </c:pt>
                <c:pt idx="621">
                  <c:v>124.4</c:v>
                </c:pt>
                <c:pt idx="622">
                  <c:v>124.60000000000001</c:v>
                </c:pt>
                <c:pt idx="623">
                  <c:v>124.80000000000001</c:v>
                </c:pt>
                <c:pt idx="624">
                  <c:v>125.00000000000001</c:v>
                </c:pt>
                <c:pt idx="625">
                  <c:v>125.2</c:v>
                </c:pt>
                <c:pt idx="626">
                  <c:v>125.4</c:v>
                </c:pt>
                <c:pt idx="627">
                  <c:v>125.60000000000001</c:v>
                </c:pt>
                <c:pt idx="628">
                  <c:v>125.80000000000001</c:v>
                </c:pt>
                <c:pt idx="629">
                  <c:v>126.00000000000001</c:v>
                </c:pt>
                <c:pt idx="630">
                  <c:v>126.2</c:v>
                </c:pt>
                <c:pt idx="631">
                  <c:v>126.4</c:v>
                </c:pt>
                <c:pt idx="632">
                  <c:v>126.60000000000001</c:v>
                </c:pt>
                <c:pt idx="633">
                  <c:v>126.80000000000001</c:v>
                </c:pt>
                <c:pt idx="634">
                  <c:v>127.00000000000001</c:v>
                </c:pt>
                <c:pt idx="635">
                  <c:v>127.2</c:v>
                </c:pt>
                <c:pt idx="636">
                  <c:v>127.4</c:v>
                </c:pt>
                <c:pt idx="637">
                  <c:v>127.60000000000001</c:v>
                </c:pt>
                <c:pt idx="638">
                  <c:v>127.80000000000001</c:v>
                </c:pt>
                <c:pt idx="639">
                  <c:v>128</c:v>
                </c:pt>
                <c:pt idx="640">
                  <c:v>128.19999999999999</c:v>
                </c:pt>
                <c:pt idx="641">
                  <c:v>128.4</c:v>
                </c:pt>
                <c:pt idx="642">
                  <c:v>128.6</c:v>
                </c:pt>
                <c:pt idx="643">
                  <c:v>128.79999999999998</c:v>
                </c:pt>
                <c:pt idx="644">
                  <c:v>129</c:v>
                </c:pt>
                <c:pt idx="645">
                  <c:v>129.19999999999999</c:v>
                </c:pt>
                <c:pt idx="646">
                  <c:v>129.4</c:v>
                </c:pt>
                <c:pt idx="647">
                  <c:v>129.6</c:v>
                </c:pt>
                <c:pt idx="648">
                  <c:v>129.79999999999998</c:v>
                </c:pt>
                <c:pt idx="649">
                  <c:v>130</c:v>
                </c:pt>
                <c:pt idx="650">
                  <c:v>130.19999999999999</c:v>
                </c:pt>
                <c:pt idx="651">
                  <c:v>130.4</c:v>
                </c:pt>
                <c:pt idx="652">
                  <c:v>130.6</c:v>
                </c:pt>
                <c:pt idx="653">
                  <c:v>130.79999999999998</c:v>
                </c:pt>
                <c:pt idx="654">
                  <c:v>131</c:v>
                </c:pt>
                <c:pt idx="655">
                  <c:v>131.19999999999999</c:v>
                </c:pt>
                <c:pt idx="656">
                  <c:v>131.4</c:v>
                </c:pt>
                <c:pt idx="657">
                  <c:v>131.6</c:v>
                </c:pt>
                <c:pt idx="658">
                  <c:v>131.79999999999998</c:v>
                </c:pt>
                <c:pt idx="659">
                  <c:v>132</c:v>
                </c:pt>
                <c:pt idx="660">
                  <c:v>132.19999999999999</c:v>
                </c:pt>
                <c:pt idx="661">
                  <c:v>132.4</c:v>
                </c:pt>
                <c:pt idx="662">
                  <c:v>132.6</c:v>
                </c:pt>
                <c:pt idx="663">
                  <c:v>132.79999999999998</c:v>
                </c:pt>
                <c:pt idx="664">
                  <c:v>133</c:v>
                </c:pt>
                <c:pt idx="665">
                  <c:v>133.19999999999999</c:v>
                </c:pt>
                <c:pt idx="666">
                  <c:v>133.4</c:v>
                </c:pt>
                <c:pt idx="667">
                  <c:v>133.6</c:v>
                </c:pt>
                <c:pt idx="668">
                  <c:v>133.79999999999998</c:v>
                </c:pt>
                <c:pt idx="669">
                  <c:v>134</c:v>
                </c:pt>
                <c:pt idx="670">
                  <c:v>134.19999999999999</c:v>
                </c:pt>
                <c:pt idx="671">
                  <c:v>134.4</c:v>
                </c:pt>
                <c:pt idx="672">
                  <c:v>134.6</c:v>
                </c:pt>
                <c:pt idx="673">
                  <c:v>134.79999999999998</c:v>
                </c:pt>
                <c:pt idx="674">
                  <c:v>135</c:v>
                </c:pt>
                <c:pt idx="675">
                  <c:v>135.19999999999999</c:v>
                </c:pt>
                <c:pt idx="676">
                  <c:v>135.4</c:v>
                </c:pt>
                <c:pt idx="677">
                  <c:v>135.6</c:v>
                </c:pt>
                <c:pt idx="678">
                  <c:v>135.79999999999998</c:v>
                </c:pt>
                <c:pt idx="679">
                  <c:v>136</c:v>
                </c:pt>
                <c:pt idx="680">
                  <c:v>136.19999999999999</c:v>
                </c:pt>
                <c:pt idx="681">
                  <c:v>136.4</c:v>
                </c:pt>
                <c:pt idx="682">
                  <c:v>136.6</c:v>
                </c:pt>
                <c:pt idx="683">
                  <c:v>136.79999999999998</c:v>
                </c:pt>
                <c:pt idx="684">
                  <c:v>137</c:v>
                </c:pt>
                <c:pt idx="685">
                  <c:v>137.19999999999999</c:v>
                </c:pt>
                <c:pt idx="686">
                  <c:v>137.4</c:v>
                </c:pt>
                <c:pt idx="687">
                  <c:v>137.6</c:v>
                </c:pt>
                <c:pt idx="688">
                  <c:v>137.79999999999998</c:v>
                </c:pt>
                <c:pt idx="689">
                  <c:v>138</c:v>
                </c:pt>
                <c:pt idx="690">
                  <c:v>138.19999999999999</c:v>
                </c:pt>
                <c:pt idx="691">
                  <c:v>138.4</c:v>
                </c:pt>
                <c:pt idx="692">
                  <c:v>138.6</c:v>
                </c:pt>
                <c:pt idx="693">
                  <c:v>138.79999999999998</c:v>
                </c:pt>
                <c:pt idx="694">
                  <c:v>139</c:v>
                </c:pt>
                <c:pt idx="695">
                  <c:v>139.19999999999999</c:v>
                </c:pt>
                <c:pt idx="696">
                  <c:v>139.4</c:v>
                </c:pt>
                <c:pt idx="697">
                  <c:v>139.6</c:v>
                </c:pt>
                <c:pt idx="698">
                  <c:v>139.79999999999998</c:v>
                </c:pt>
                <c:pt idx="699">
                  <c:v>140</c:v>
                </c:pt>
                <c:pt idx="700">
                  <c:v>140.19999999999999</c:v>
                </c:pt>
                <c:pt idx="701">
                  <c:v>140.4</c:v>
                </c:pt>
                <c:pt idx="702">
                  <c:v>140.6</c:v>
                </c:pt>
                <c:pt idx="703">
                  <c:v>140.79999999999998</c:v>
                </c:pt>
                <c:pt idx="704">
                  <c:v>141</c:v>
                </c:pt>
                <c:pt idx="705">
                  <c:v>141.19999999999999</c:v>
                </c:pt>
                <c:pt idx="706">
                  <c:v>141.4</c:v>
                </c:pt>
                <c:pt idx="707">
                  <c:v>141.6</c:v>
                </c:pt>
                <c:pt idx="708">
                  <c:v>141.79999999999998</c:v>
                </c:pt>
                <c:pt idx="709">
                  <c:v>142</c:v>
                </c:pt>
                <c:pt idx="710">
                  <c:v>142.19999999999999</c:v>
                </c:pt>
                <c:pt idx="711">
                  <c:v>142.4</c:v>
                </c:pt>
                <c:pt idx="712">
                  <c:v>142.6</c:v>
                </c:pt>
                <c:pt idx="713">
                  <c:v>142.79999999999998</c:v>
                </c:pt>
                <c:pt idx="714">
                  <c:v>143</c:v>
                </c:pt>
                <c:pt idx="715">
                  <c:v>143.19999999999999</c:v>
                </c:pt>
                <c:pt idx="716">
                  <c:v>143.4</c:v>
                </c:pt>
                <c:pt idx="717">
                  <c:v>143.6</c:v>
                </c:pt>
                <c:pt idx="718">
                  <c:v>143.79999999999998</c:v>
                </c:pt>
                <c:pt idx="719">
                  <c:v>144</c:v>
                </c:pt>
                <c:pt idx="720">
                  <c:v>144.19999999999999</c:v>
                </c:pt>
                <c:pt idx="721">
                  <c:v>144.4</c:v>
                </c:pt>
                <c:pt idx="722">
                  <c:v>144.6</c:v>
                </c:pt>
                <c:pt idx="723">
                  <c:v>144.79999999999998</c:v>
                </c:pt>
                <c:pt idx="724">
                  <c:v>145</c:v>
                </c:pt>
                <c:pt idx="725">
                  <c:v>145.19999999999999</c:v>
                </c:pt>
                <c:pt idx="726">
                  <c:v>145.4</c:v>
                </c:pt>
                <c:pt idx="727">
                  <c:v>145.6</c:v>
                </c:pt>
                <c:pt idx="728">
                  <c:v>145.79999999999998</c:v>
                </c:pt>
                <c:pt idx="729">
                  <c:v>146</c:v>
                </c:pt>
                <c:pt idx="730">
                  <c:v>146.19999999999999</c:v>
                </c:pt>
                <c:pt idx="731">
                  <c:v>146.4</c:v>
                </c:pt>
                <c:pt idx="732">
                  <c:v>146.6</c:v>
                </c:pt>
                <c:pt idx="733">
                  <c:v>146.79999999999998</c:v>
                </c:pt>
                <c:pt idx="734">
                  <c:v>147</c:v>
                </c:pt>
                <c:pt idx="735">
                  <c:v>147.19999999999999</c:v>
                </c:pt>
                <c:pt idx="736">
                  <c:v>147.4</c:v>
                </c:pt>
                <c:pt idx="737">
                  <c:v>147.6</c:v>
                </c:pt>
                <c:pt idx="738">
                  <c:v>147.79999999999998</c:v>
                </c:pt>
                <c:pt idx="739">
                  <c:v>148</c:v>
                </c:pt>
                <c:pt idx="740">
                  <c:v>148.19999999999999</c:v>
                </c:pt>
                <c:pt idx="741">
                  <c:v>148.4</c:v>
                </c:pt>
                <c:pt idx="742">
                  <c:v>148.6</c:v>
                </c:pt>
                <c:pt idx="743">
                  <c:v>148.79999999999998</c:v>
                </c:pt>
                <c:pt idx="744">
                  <c:v>149</c:v>
                </c:pt>
                <c:pt idx="745">
                  <c:v>149.19999999999999</c:v>
                </c:pt>
                <c:pt idx="746">
                  <c:v>149.4</c:v>
                </c:pt>
                <c:pt idx="747">
                  <c:v>149.6</c:v>
                </c:pt>
                <c:pt idx="748">
                  <c:v>149.79999999999998</c:v>
                </c:pt>
                <c:pt idx="749">
                  <c:v>150</c:v>
                </c:pt>
                <c:pt idx="750">
                  <c:v>150.19999999999999</c:v>
                </c:pt>
                <c:pt idx="751">
                  <c:v>150.4</c:v>
                </c:pt>
                <c:pt idx="752">
                  <c:v>150.6</c:v>
                </c:pt>
                <c:pt idx="753">
                  <c:v>150.79999999999998</c:v>
                </c:pt>
                <c:pt idx="754">
                  <c:v>151</c:v>
                </c:pt>
                <c:pt idx="755">
                  <c:v>151.19999999999999</c:v>
                </c:pt>
                <c:pt idx="756">
                  <c:v>151.4</c:v>
                </c:pt>
                <c:pt idx="757">
                  <c:v>151.6</c:v>
                </c:pt>
                <c:pt idx="758">
                  <c:v>151.79999999999998</c:v>
                </c:pt>
                <c:pt idx="759">
                  <c:v>152</c:v>
                </c:pt>
                <c:pt idx="760">
                  <c:v>152.19999999999999</c:v>
                </c:pt>
                <c:pt idx="761">
                  <c:v>152.4</c:v>
                </c:pt>
                <c:pt idx="762">
                  <c:v>152.6</c:v>
                </c:pt>
                <c:pt idx="763">
                  <c:v>152.79999999999998</c:v>
                </c:pt>
                <c:pt idx="764">
                  <c:v>153</c:v>
                </c:pt>
                <c:pt idx="765">
                  <c:v>153.19999999999999</c:v>
                </c:pt>
                <c:pt idx="766">
                  <c:v>153.4</c:v>
                </c:pt>
                <c:pt idx="767">
                  <c:v>153.6</c:v>
                </c:pt>
                <c:pt idx="768">
                  <c:v>153.80000000000001</c:v>
                </c:pt>
                <c:pt idx="769">
                  <c:v>154</c:v>
                </c:pt>
                <c:pt idx="770">
                  <c:v>154.19999999999999</c:v>
                </c:pt>
                <c:pt idx="771">
                  <c:v>154.4</c:v>
                </c:pt>
                <c:pt idx="772">
                  <c:v>154.6</c:v>
                </c:pt>
                <c:pt idx="773">
                  <c:v>154.80000000000001</c:v>
                </c:pt>
                <c:pt idx="774">
                  <c:v>155</c:v>
                </c:pt>
                <c:pt idx="775">
                  <c:v>155.19999999999999</c:v>
                </c:pt>
                <c:pt idx="776">
                  <c:v>155.4</c:v>
                </c:pt>
                <c:pt idx="777">
                  <c:v>155.6</c:v>
                </c:pt>
                <c:pt idx="778">
                  <c:v>155.80000000000001</c:v>
                </c:pt>
                <c:pt idx="779">
                  <c:v>156</c:v>
                </c:pt>
                <c:pt idx="780">
                  <c:v>156.19999999999999</c:v>
                </c:pt>
                <c:pt idx="781">
                  <c:v>156.4</c:v>
                </c:pt>
                <c:pt idx="782">
                  <c:v>156.6</c:v>
                </c:pt>
                <c:pt idx="783">
                  <c:v>156.80000000000001</c:v>
                </c:pt>
                <c:pt idx="784">
                  <c:v>157</c:v>
                </c:pt>
                <c:pt idx="785">
                  <c:v>157.19999999999999</c:v>
                </c:pt>
                <c:pt idx="786">
                  <c:v>157.4</c:v>
                </c:pt>
                <c:pt idx="787">
                  <c:v>157.6</c:v>
                </c:pt>
                <c:pt idx="788">
                  <c:v>157.80000000000001</c:v>
                </c:pt>
                <c:pt idx="789">
                  <c:v>158</c:v>
                </c:pt>
                <c:pt idx="790">
                  <c:v>158.19999999999999</c:v>
                </c:pt>
                <c:pt idx="791">
                  <c:v>158.4</c:v>
                </c:pt>
                <c:pt idx="792">
                  <c:v>158.6</c:v>
                </c:pt>
                <c:pt idx="793">
                  <c:v>158.80000000000001</c:v>
                </c:pt>
                <c:pt idx="794">
                  <c:v>159</c:v>
                </c:pt>
                <c:pt idx="795">
                  <c:v>159.19999999999999</c:v>
                </c:pt>
                <c:pt idx="796">
                  <c:v>159.4</c:v>
                </c:pt>
                <c:pt idx="797">
                  <c:v>159.6</c:v>
                </c:pt>
                <c:pt idx="798">
                  <c:v>159.80000000000001</c:v>
                </c:pt>
                <c:pt idx="799">
                  <c:v>160</c:v>
                </c:pt>
                <c:pt idx="800">
                  <c:v>160.19999999999999</c:v>
                </c:pt>
                <c:pt idx="801">
                  <c:v>160.4</c:v>
                </c:pt>
                <c:pt idx="802">
                  <c:v>160.6</c:v>
                </c:pt>
                <c:pt idx="803">
                  <c:v>160.80000000000001</c:v>
                </c:pt>
                <c:pt idx="804">
                  <c:v>161</c:v>
                </c:pt>
                <c:pt idx="805">
                  <c:v>161.19999999999999</c:v>
                </c:pt>
                <c:pt idx="806">
                  <c:v>161.4</c:v>
                </c:pt>
                <c:pt idx="807">
                  <c:v>161.6</c:v>
                </c:pt>
                <c:pt idx="808">
                  <c:v>161.80000000000001</c:v>
                </c:pt>
                <c:pt idx="809">
                  <c:v>162</c:v>
                </c:pt>
                <c:pt idx="810">
                  <c:v>162.19999999999999</c:v>
                </c:pt>
                <c:pt idx="811">
                  <c:v>162.4</c:v>
                </c:pt>
                <c:pt idx="812">
                  <c:v>162.6</c:v>
                </c:pt>
                <c:pt idx="813">
                  <c:v>162.80000000000001</c:v>
                </c:pt>
                <c:pt idx="814">
                  <c:v>163</c:v>
                </c:pt>
                <c:pt idx="815">
                  <c:v>163.19999999999999</c:v>
                </c:pt>
                <c:pt idx="816">
                  <c:v>163.4</c:v>
                </c:pt>
                <c:pt idx="817">
                  <c:v>163.6</c:v>
                </c:pt>
                <c:pt idx="818">
                  <c:v>163.80000000000001</c:v>
                </c:pt>
                <c:pt idx="819">
                  <c:v>164</c:v>
                </c:pt>
                <c:pt idx="820">
                  <c:v>164.2</c:v>
                </c:pt>
                <c:pt idx="821">
                  <c:v>164.4</c:v>
                </c:pt>
                <c:pt idx="822">
                  <c:v>164.6</c:v>
                </c:pt>
                <c:pt idx="823">
                  <c:v>164.8</c:v>
                </c:pt>
                <c:pt idx="824">
                  <c:v>165</c:v>
                </c:pt>
                <c:pt idx="825">
                  <c:v>165.2</c:v>
                </c:pt>
                <c:pt idx="826">
                  <c:v>165.4</c:v>
                </c:pt>
                <c:pt idx="827">
                  <c:v>165.6</c:v>
                </c:pt>
                <c:pt idx="828">
                  <c:v>165.8</c:v>
                </c:pt>
                <c:pt idx="829">
                  <c:v>166</c:v>
                </c:pt>
                <c:pt idx="830">
                  <c:v>166.2</c:v>
                </c:pt>
                <c:pt idx="831">
                  <c:v>166.4</c:v>
                </c:pt>
                <c:pt idx="832">
                  <c:v>166.6</c:v>
                </c:pt>
                <c:pt idx="833">
                  <c:v>166.8</c:v>
                </c:pt>
                <c:pt idx="834">
                  <c:v>167</c:v>
                </c:pt>
                <c:pt idx="835">
                  <c:v>167.2</c:v>
                </c:pt>
                <c:pt idx="836">
                  <c:v>167.4</c:v>
                </c:pt>
                <c:pt idx="837">
                  <c:v>167.6</c:v>
                </c:pt>
                <c:pt idx="838">
                  <c:v>167.8</c:v>
                </c:pt>
                <c:pt idx="839">
                  <c:v>168</c:v>
                </c:pt>
                <c:pt idx="840">
                  <c:v>168.2</c:v>
                </c:pt>
                <c:pt idx="841">
                  <c:v>168.4</c:v>
                </c:pt>
                <c:pt idx="842">
                  <c:v>168.6</c:v>
                </c:pt>
                <c:pt idx="843">
                  <c:v>168.8</c:v>
                </c:pt>
                <c:pt idx="844">
                  <c:v>169</c:v>
                </c:pt>
                <c:pt idx="845">
                  <c:v>169.2</c:v>
                </c:pt>
                <c:pt idx="846">
                  <c:v>169.4</c:v>
                </c:pt>
                <c:pt idx="847">
                  <c:v>169.6</c:v>
                </c:pt>
                <c:pt idx="848">
                  <c:v>169.8</c:v>
                </c:pt>
                <c:pt idx="849">
                  <c:v>170</c:v>
                </c:pt>
                <c:pt idx="850">
                  <c:v>170.2</c:v>
                </c:pt>
                <c:pt idx="851">
                  <c:v>170.4</c:v>
                </c:pt>
                <c:pt idx="852">
                  <c:v>170.6</c:v>
                </c:pt>
                <c:pt idx="853">
                  <c:v>170.8</c:v>
                </c:pt>
                <c:pt idx="854">
                  <c:v>171</c:v>
                </c:pt>
                <c:pt idx="855">
                  <c:v>171.2</c:v>
                </c:pt>
                <c:pt idx="856">
                  <c:v>171.4</c:v>
                </c:pt>
                <c:pt idx="857">
                  <c:v>171.6</c:v>
                </c:pt>
                <c:pt idx="858">
                  <c:v>171.8</c:v>
                </c:pt>
                <c:pt idx="859">
                  <c:v>172</c:v>
                </c:pt>
                <c:pt idx="860">
                  <c:v>172.2</c:v>
                </c:pt>
                <c:pt idx="861">
                  <c:v>172.4</c:v>
                </c:pt>
                <c:pt idx="862">
                  <c:v>172.6</c:v>
                </c:pt>
                <c:pt idx="863">
                  <c:v>172.8</c:v>
                </c:pt>
                <c:pt idx="864">
                  <c:v>173</c:v>
                </c:pt>
                <c:pt idx="865">
                  <c:v>173.2</c:v>
                </c:pt>
                <c:pt idx="866">
                  <c:v>173.4</c:v>
                </c:pt>
                <c:pt idx="867">
                  <c:v>173.6</c:v>
                </c:pt>
                <c:pt idx="868">
                  <c:v>173.8</c:v>
                </c:pt>
                <c:pt idx="869">
                  <c:v>174</c:v>
                </c:pt>
                <c:pt idx="870">
                  <c:v>174.2</c:v>
                </c:pt>
                <c:pt idx="871">
                  <c:v>174.4</c:v>
                </c:pt>
                <c:pt idx="872">
                  <c:v>174.6</c:v>
                </c:pt>
                <c:pt idx="873">
                  <c:v>174.8</c:v>
                </c:pt>
                <c:pt idx="874">
                  <c:v>175</c:v>
                </c:pt>
                <c:pt idx="875">
                  <c:v>175.2</c:v>
                </c:pt>
                <c:pt idx="876">
                  <c:v>175.4</c:v>
                </c:pt>
                <c:pt idx="877">
                  <c:v>175.6</c:v>
                </c:pt>
                <c:pt idx="878">
                  <c:v>175.8</c:v>
                </c:pt>
                <c:pt idx="879">
                  <c:v>176</c:v>
                </c:pt>
                <c:pt idx="880">
                  <c:v>176.2</c:v>
                </c:pt>
                <c:pt idx="881">
                  <c:v>176.4</c:v>
                </c:pt>
                <c:pt idx="882">
                  <c:v>176.6</c:v>
                </c:pt>
                <c:pt idx="883">
                  <c:v>176.8</c:v>
                </c:pt>
                <c:pt idx="884">
                  <c:v>177</c:v>
                </c:pt>
                <c:pt idx="885">
                  <c:v>177.2</c:v>
                </c:pt>
                <c:pt idx="886">
                  <c:v>177.4</c:v>
                </c:pt>
                <c:pt idx="887">
                  <c:v>177.6</c:v>
                </c:pt>
                <c:pt idx="888">
                  <c:v>177.8</c:v>
                </c:pt>
                <c:pt idx="889">
                  <c:v>178</c:v>
                </c:pt>
                <c:pt idx="890">
                  <c:v>178.2</c:v>
                </c:pt>
                <c:pt idx="891">
                  <c:v>178.4</c:v>
                </c:pt>
                <c:pt idx="892">
                  <c:v>178.6</c:v>
                </c:pt>
                <c:pt idx="893">
                  <c:v>178.8</c:v>
                </c:pt>
                <c:pt idx="894">
                  <c:v>179</c:v>
                </c:pt>
                <c:pt idx="895">
                  <c:v>179.2</c:v>
                </c:pt>
                <c:pt idx="896">
                  <c:v>179.4</c:v>
                </c:pt>
                <c:pt idx="897">
                  <c:v>179.6</c:v>
                </c:pt>
                <c:pt idx="898">
                  <c:v>179.8</c:v>
                </c:pt>
                <c:pt idx="899">
                  <c:v>180</c:v>
                </c:pt>
                <c:pt idx="900">
                  <c:v>180.2</c:v>
                </c:pt>
                <c:pt idx="901">
                  <c:v>180.4</c:v>
                </c:pt>
                <c:pt idx="902">
                  <c:v>180.6</c:v>
                </c:pt>
                <c:pt idx="903">
                  <c:v>180.8</c:v>
                </c:pt>
                <c:pt idx="904">
                  <c:v>181</c:v>
                </c:pt>
                <c:pt idx="905">
                  <c:v>181.2</c:v>
                </c:pt>
                <c:pt idx="906">
                  <c:v>181.4</c:v>
                </c:pt>
                <c:pt idx="907">
                  <c:v>181.6</c:v>
                </c:pt>
                <c:pt idx="908">
                  <c:v>181.8</c:v>
                </c:pt>
                <c:pt idx="909">
                  <c:v>182</c:v>
                </c:pt>
                <c:pt idx="910">
                  <c:v>182.2</c:v>
                </c:pt>
                <c:pt idx="911">
                  <c:v>182.4</c:v>
                </c:pt>
                <c:pt idx="912">
                  <c:v>182.6</c:v>
                </c:pt>
                <c:pt idx="913">
                  <c:v>182.8</c:v>
                </c:pt>
                <c:pt idx="914">
                  <c:v>183</c:v>
                </c:pt>
                <c:pt idx="915">
                  <c:v>183.2</c:v>
                </c:pt>
                <c:pt idx="916">
                  <c:v>183.4</c:v>
                </c:pt>
                <c:pt idx="917">
                  <c:v>183.6</c:v>
                </c:pt>
                <c:pt idx="918">
                  <c:v>183.8</c:v>
                </c:pt>
                <c:pt idx="919">
                  <c:v>184</c:v>
                </c:pt>
                <c:pt idx="920">
                  <c:v>184.2</c:v>
                </c:pt>
                <c:pt idx="921">
                  <c:v>184.4</c:v>
                </c:pt>
                <c:pt idx="922">
                  <c:v>184.6</c:v>
                </c:pt>
                <c:pt idx="923">
                  <c:v>184.8</c:v>
                </c:pt>
                <c:pt idx="924">
                  <c:v>185</c:v>
                </c:pt>
                <c:pt idx="925">
                  <c:v>185.2</c:v>
                </c:pt>
                <c:pt idx="926">
                  <c:v>185.4</c:v>
                </c:pt>
                <c:pt idx="927">
                  <c:v>185.6</c:v>
                </c:pt>
                <c:pt idx="928">
                  <c:v>185.8</c:v>
                </c:pt>
                <c:pt idx="929">
                  <c:v>186</c:v>
                </c:pt>
                <c:pt idx="930">
                  <c:v>186.2</c:v>
                </c:pt>
                <c:pt idx="931">
                  <c:v>186.4</c:v>
                </c:pt>
                <c:pt idx="932">
                  <c:v>186.6</c:v>
                </c:pt>
                <c:pt idx="933">
                  <c:v>186.8</c:v>
                </c:pt>
                <c:pt idx="934">
                  <c:v>187</c:v>
                </c:pt>
                <c:pt idx="935">
                  <c:v>187.2</c:v>
                </c:pt>
                <c:pt idx="936">
                  <c:v>187.4</c:v>
                </c:pt>
                <c:pt idx="937">
                  <c:v>187.6</c:v>
                </c:pt>
                <c:pt idx="938">
                  <c:v>187.8</c:v>
                </c:pt>
                <c:pt idx="939">
                  <c:v>188</c:v>
                </c:pt>
                <c:pt idx="940">
                  <c:v>188.2</c:v>
                </c:pt>
                <c:pt idx="941">
                  <c:v>188.4</c:v>
                </c:pt>
                <c:pt idx="942">
                  <c:v>188.6</c:v>
                </c:pt>
                <c:pt idx="943">
                  <c:v>188.8</c:v>
                </c:pt>
                <c:pt idx="944">
                  <c:v>189</c:v>
                </c:pt>
                <c:pt idx="945">
                  <c:v>189.2</c:v>
                </c:pt>
                <c:pt idx="946">
                  <c:v>189.4</c:v>
                </c:pt>
                <c:pt idx="947">
                  <c:v>189.6</c:v>
                </c:pt>
                <c:pt idx="948">
                  <c:v>189.8</c:v>
                </c:pt>
                <c:pt idx="949">
                  <c:v>190</c:v>
                </c:pt>
                <c:pt idx="950">
                  <c:v>190.2</c:v>
                </c:pt>
                <c:pt idx="951">
                  <c:v>190.4</c:v>
                </c:pt>
                <c:pt idx="952">
                  <c:v>190.6</c:v>
                </c:pt>
                <c:pt idx="953">
                  <c:v>190.8</c:v>
                </c:pt>
                <c:pt idx="954">
                  <c:v>191</c:v>
                </c:pt>
                <c:pt idx="955">
                  <c:v>191.2</c:v>
                </c:pt>
                <c:pt idx="956">
                  <c:v>191.4</c:v>
                </c:pt>
                <c:pt idx="957">
                  <c:v>191.6</c:v>
                </c:pt>
                <c:pt idx="958">
                  <c:v>191.8</c:v>
                </c:pt>
                <c:pt idx="959">
                  <c:v>192</c:v>
                </c:pt>
                <c:pt idx="960">
                  <c:v>192.2</c:v>
                </c:pt>
                <c:pt idx="961">
                  <c:v>192.4</c:v>
                </c:pt>
                <c:pt idx="962">
                  <c:v>192.6</c:v>
                </c:pt>
                <c:pt idx="963">
                  <c:v>192.8</c:v>
                </c:pt>
                <c:pt idx="964">
                  <c:v>193</c:v>
                </c:pt>
                <c:pt idx="965">
                  <c:v>193.2</c:v>
                </c:pt>
                <c:pt idx="966">
                  <c:v>193.4</c:v>
                </c:pt>
                <c:pt idx="967">
                  <c:v>193.6</c:v>
                </c:pt>
                <c:pt idx="968">
                  <c:v>193.8</c:v>
                </c:pt>
                <c:pt idx="969">
                  <c:v>194</c:v>
                </c:pt>
                <c:pt idx="970">
                  <c:v>194.2</c:v>
                </c:pt>
                <c:pt idx="971">
                  <c:v>194.4</c:v>
                </c:pt>
                <c:pt idx="972">
                  <c:v>194.6</c:v>
                </c:pt>
                <c:pt idx="973">
                  <c:v>194.8</c:v>
                </c:pt>
                <c:pt idx="974">
                  <c:v>195</c:v>
                </c:pt>
                <c:pt idx="975">
                  <c:v>195.2</c:v>
                </c:pt>
                <c:pt idx="976">
                  <c:v>195.4</c:v>
                </c:pt>
                <c:pt idx="977">
                  <c:v>195.6</c:v>
                </c:pt>
                <c:pt idx="978">
                  <c:v>195.8</c:v>
                </c:pt>
                <c:pt idx="979">
                  <c:v>196</c:v>
                </c:pt>
                <c:pt idx="980">
                  <c:v>196.2</c:v>
                </c:pt>
                <c:pt idx="981">
                  <c:v>196.4</c:v>
                </c:pt>
                <c:pt idx="982">
                  <c:v>196.6</c:v>
                </c:pt>
                <c:pt idx="983">
                  <c:v>196.8</c:v>
                </c:pt>
                <c:pt idx="984">
                  <c:v>197</c:v>
                </c:pt>
                <c:pt idx="985">
                  <c:v>197.2</c:v>
                </c:pt>
                <c:pt idx="986">
                  <c:v>197.4</c:v>
                </c:pt>
                <c:pt idx="987">
                  <c:v>197.6</c:v>
                </c:pt>
                <c:pt idx="988">
                  <c:v>197.8</c:v>
                </c:pt>
                <c:pt idx="989">
                  <c:v>198</c:v>
                </c:pt>
                <c:pt idx="990">
                  <c:v>198.2</c:v>
                </c:pt>
                <c:pt idx="991">
                  <c:v>198.4</c:v>
                </c:pt>
                <c:pt idx="992">
                  <c:v>198.6</c:v>
                </c:pt>
                <c:pt idx="993">
                  <c:v>198.8</c:v>
                </c:pt>
                <c:pt idx="994">
                  <c:v>199</c:v>
                </c:pt>
                <c:pt idx="995">
                  <c:v>199.2</c:v>
                </c:pt>
                <c:pt idx="996">
                  <c:v>199.4</c:v>
                </c:pt>
                <c:pt idx="997">
                  <c:v>199.6</c:v>
                </c:pt>
              </c:numCache>
            </c:numRef>
          </c:xVal>
          <c:yVal>
            <c:numRef>
              <c:f>Lorentzian!$E$3:$E$1000</c:f>
              <c:numCache>
                <c:formatCode>General</c:formatCode>
                <c:ptCount val="998"/>
                <c:pt idx="0">
                  <c:v>0.24223788318168682</c:v>
                </c:pt>
                <c:pt idx="1">
                  <c:v>0.42955342504544552</c:v>
                </c:pt>
                <c:pt idx="2">
                  <c:v>0.55771587675260903</c:v>
                </c:pt>
                <c:pt idx="3">
                  <c:v>0.64438463102129451</c:v>
                </c:pt>
                <c:pt idx="4">
                  <c:v>0.70483276469913347</c:v>
                </c:pt>
                <c:pt idx="5">
                  <c:v>0.74866816724399521</c:v>
                </c:pt>
                <c:pt idx="6">
                  <c:v>0.78162417713274102</c:v>
                </c:pt>
                <c:pt idx="7">
                  <c:v>0.80717750404154087</c:v>
                </c:pt>
                <c:pt idx="8">
                  <c:v>0.82750987781384167</c:v>
                </c:pt>
                <c:pt idx="9">
                  <c:v>0.84404173924526149</c:v>
                </c:pt>
                <c:pt idx="10">
                  <c:v>0.85773037705236954</c:v>
                </c:pt>
                <c:pt idx="11">
                  <c:v>0.86924123408865961</c:v>
                </c:pt>
                <c:pt idx="12">
                  <c:v>0.87904969939268085</c:v>
                </c:pt>
                <c:pt idx="13">
                  <c:v>0.8875036482733577</c:v>
                </c:pt>
                <c:pt idx="14">
                  <c:v>0.89486308657749325</c:v>
                </c:pt>
                <c:pt idx="15">
                  <c:v>0.90132600943866403</c:v>
                </c:pt>
                <c:pt idx="16">
                  <c:v>0.90704570973297138</c:v>
                </c:pt>
                <c:pt idx="17">
                  <c:v>0.91214263663379502</c:v>
                </c:pt>
                <c:pt idx="18">
                  <c:v>0.9167126928918905</c:v>
                </c:pt>
                <c:pt idx="19">
                  <c:v>0.92083315167886892</c:v>
                </c:pt>
                <c:pt idx="20">
                  <c:v>0.92456694917290239</c:v>
                </c:pt>
                <c:pt idx="21">
                  <c:v>0.92796584785669733</c:v>
                </c:pt>
                <c:pt idx="22">
                  <c:v>0.93107280109231305</c:v>
                </c:pt>
                <c:pt idx="23">
                  <c:v>0.93392374384473897</c:v>
                </c:pt>
                <c:pt idx="24">
                  <c:v>0.93654896513889296</c:v>
                </c:pt>
                <c:pt idx="25">
                  <c:v>0.93897417158747287</c:v>
                </c:pt>
                <c:pt idx="26">
                  <c:v>0.94122131994031921</c:v>
                </c:pt>
                <c:pt idx="27">
                  <c:v>0.94330927497379802</c:v>
                </c:pt>
                <c:pt idx="28">
                  <c:v>0.94525433391501101</c:v>
                </c:pt>
                <c:pt idx="29">
                  <c:v>0.94707064788082029</c:v>
                </c:pt>
                <c:pt idx="30">
                  <c:v>0.94877056312599328</c:v>
                </c:pt>
                <c:pt idx="31">
                  <c:v>0.95036489931789692</c:v>
                </c:pt>
                <c:pt idx="32">
                  <c:v>0.95186317796457209</c:v>
                </c:pt>
                <c:pt idx="33">
                  <c:v>0.95327381109212683</c:v>
                </c:pt>
                <c:pt idx="34">
                  <c:v>0.95460425800027926</c:v>
                </c:pt>
                <c:pt idx="35">
                  <c:v>0.95586115621388157</c:v>
                </c:pt>
                <c:pt idx="36">
                  <c:v>0.95705043144609181</c:v>
                </c:pt>
                <c:pt idx="37">
                  <c:v>0.95817739038993643</c:v>
                </c:pt>
                <c:pt idx="38">
                  <c:v>0.95924679938298418</c:v>
                </c:pt>
                <c:pt idx="39">
                  <c:v>0.96026295138891837</c:v>
                </c:pt>
                <c:pt idx="40">
                  <c:v>0.96122972326892908</c:v>
                </c:pt>
                <c:pt idx="41">
                  <c:v>0.96215062494450321</c:v>
                </c:pt>
                <c:pt idx="42">
                  <c:v>0.96302884175859371</c:v>
                </c:pt>
                <c:pt idx="43">
                  <c:v>0.96386727110706805</c:v>
                </c:pt>
                <c:pt idx="44">
                  <c:v>0.96466855422373077</c:v>
                </c:pt>
                <c:pt idx="45">
                  <c:v>0.96543510385010256</c:v>
                </c:pt>
                <c:pt idx="46">
                  <c:v>0.96616912839784475</c:v>
                </c:pt>
                <c:pt idx="47">
                  <c:v>0.96687265311130899</c:v>
                </c:pt>
                <c:pt idx="48">
                  <c:v>0.96754753865555143</c:v>
                </c:pt>
                <c:pt idx="49">
                  <c:v>0.96819549748764733</c:v>
                </c:pt>
                <c:pt idx="50">
                  <c:v>0.96881810831346393</c:v>
                </c:pt>
                <c:pt idx="51">
                  <c:v>0.96941682888590353</c:v>
                </c:pt>
                <c:pt idx="52">
                  <c:v>0.96999300736227467</c:v>
                </c:pt>
                <c:pt idx="53">
                  <c:v>0.97054789240642425</c:v>
                </c:pt>
                <c:pt idx="54">
                  <c:v>0.97108264219444662</c:v>
                </c:pt>
                <c:pt idx="55">
                  <c:v>0.97159833246024141</c:v>
                </c:pt>
                <c:pt idx="56">
                  <c:v>0.97209596369818807</c:v>
                </c:pt>
                <c:pt idx="57">
                  <c:v>0.97257646762412742</c:v>
                </c:pt>
                <c:pt idx="58">
                  <c:v>0.97304071298219608</c:v>
                </c:pt>
                <c:pt idx="59">
                  <c:v>0.97348951077345769</c:v>
                </c:pt>
                <c:pt idx="60">
                  <c:v>0.97392361897236357</c:v>
                </c:pt>
                <c:pt idx="61">
                  <c:v>0.97434374678860347</c:v>
                </c:pt>
                <c:pt idx="62">
                  <c:v>0.9747505585246341</c:v>
                </c:pt>
                <c:pt idx="63">
                  <c:v>0.97514467707291452</c:v>
                </c:pt>
                <c:pt idx="64">
                  <c:v>0.97552668709149104</c:v>
                </c:pt>
                <c:pt idx="65">
                  <c:v>0.97589713789190546</c:v>
                </c:pt>
                <c:pt idx="66">
                  <c:v>0.97625654606936396</c:v>
                </c:pt>
                <c:pt idx="67">
                  <c:v>0.97660539790159961</c:v>
                </c:pt>
                <c:pt idx="68">
                  <c:v>0.97694415153980663</c:v>
                </c:pt>
                <c:pt idx="69">
                  <c:v>0.97727323901236418</c:v>
                </c:pt>
                <c:pt idx="70">
                  <c:v>0.97759306805974344</c:v>
                </c:pt>
                <c:pt idx="71">
                  <c:v>0.97790402381695496</c:v>
                </c:pt>
                <c:pt idx="72">
                  <c:v>0.97820647035810737</c:v>
                </c:pt>
                <c:pt idx="73">
                  <c:v>0.97850075211608034</c:v>
                </c:pt>
                <c:pt idx="74">
                  <c:v>0.9787871951889292</c:v>
                </c:pt>
                <c:pt idx="75">
                  <c:v>0.97906610854342457</c:v>
                </c:pt>
                <c:pt idx="76">
                  <c:v>0.97933778512504943</c:v>
                </c:pt>
                <c:pt idx="77">
                  <c:v>0.97960250288282569</c:v>
                </c:pt>
                <c:pt idx="78">
                  <c:v>0.97986052571649351</c:v>
                </c:pt>
                <c:pt idx="79">
                  <c:v>0.98011210435282159</c:v>
                </c:pt>
                <c:pt idx="80">
                  <c:v>0.98035747715715493</c:v>
                </c:pt>
                <c:pt idx="81">
                  <c:v>0.98059687088571512</c:v>
                </c:pt>
                <c:pt idx="82">
                  <c:v>0.98083050138363737</c:v>
                </c:pt>
                <c:pt idx="83">
                  <c:v>0.9810585742332526</c:v>
                </c:pt>
                <c:pt idx="84">
                  <c:v>0.981281285356708</c:v>
                </c:pt>
                <c:pt idx="85">
                  <c:v>0.98149882157662593</c:v>
                </c:pt>
                <c:pt idx="86">
                  <c:v>0.98171136113817725</c:v>
                </c:pt>
                <c:pt idx="87">
                  <c:v>0.98191907419562685</c:v>
                </c:pt>
                <c:pt idx="88">
                  <c:v>0.98212212326614001</c:v>
                </c:pt>
                <c:pt idx="89">
                  <c:v>0.98232066365339354</c:v>
                </c:pt>
                <c:pt idx="90">
                  <c:v>0.98251484384330501</c:v>
                </c:pt>
                <c:pt idx="91">
                  <c:v>0.98270480587400155</c:v>
                </c:pt>
                <c:pt idx="92">
                  <c:v>0.98289068568195992</c:v>
                </c:pt>
                <c:pt idx="93">
                  <c:v>0.98307261342609098</c:v>
                </c:pt>
                <c:pt idx="94">
                  <c:v>0.98325071379138929</c:v>
                </c:pt>
                <c:pt idx="95">
                  <c:v>0.98342510627363655</c:v>
                </c:pt>
                <c:pt idx="96">
                  <c:v>0.9835959054465212</c:v>
                </c:pt>
                <c:pt idx="97">
                  <c:v>0.98376322121243087</c:v>
                </c:pt>
                <c:pt idx="98">
                  <c:v>0.98392715903806771</c:v>
                </c:pt>
                <c:pt idx="99">
                  <c:v>0.98408782017594842</c:v>
                </c:pt>
                <c:pt idx="100">
                  <c:v>0.98424530187276527</c:v>
                </c:pt>
                <c:pt idx="101">
                  <c:v>0.98439969756550794</c:v>
                </c:pt>
                <c:pt idx="102">
                  <c:v>0.98455109706617772</c:v>
                </c:pt>
                <c:pt idx="103">
                  <c:v>0.98469958673585845</c:v>
                </c:pt>
                <c:pt idx="104">
                  <c:v>0.98484524964885645</c:v>
                </c:pt>
                <c:pt idx="105">
                  <c:v>0.98498816574755965</c:v>
                </c:pt>
                <c:pt idx="106">
                  <c:v>0.98512841198862522</c:v>
                </c:pt>
                <c:pt idx="107">
                  <c:v>0.98526606248105675</c:v>
                </c:pt>
                <c:pt idx="108">
                  <c:v>0.98540118861668957</c:v>
                </c:pt>
                <c:pt idx="109">
                  <c:v>0.98553385919356806</c:v>
                </c:pt>
                <c:pt idx="110">
                  <c:v>0.9856641405326616</c:v>
                </c:pt>
                <c:pt idx="111">
                  <c:v>0.98579209658833566</c:v>
                </c:pt>
                <c:pt idx="112">
                  <c:v>0.98591778905296379</c:v>
                </c:pt>
                <c:pt idx="113">
                  <c:v>0.98604127745604087</c:v>
                </c:pt>
                <c:pt idx="114">
                  <c:v>0.98616261925812942</c:v>
                </c:pt>
                <c:pt idx="115">
                  <c:v>0.98628186993995437</c:v>
                </c:pt>
                <c:pt idx="116">
                  <c:v>0.98639908308693081</c:v>
                </c:pt>
                <c:pt idx="117">
                  <c:v>0.98651431046940219</c:v>
                </c:pt>
                <c:pt idx="118">
                  <c:v>0.98662760211883316</c:v>
                </c:pt>
                <c:pt idx="119">
                  <c:v>0.98673900640019974</c:v>
                </c:pt>
                <c:pt idx="120">
                  <c:v>0.98684857008079208</c:v>
                </c:pt>
                <c:pt idx="121">
                  <c:v>0.98695633839563757</c:v>
                </c:pt>
                <c:pt idx="122">
                  <c:v>0.98706235510973483</c:v>
                </c:pt>
                <c:pt idx="123">
                  <c:v>0.98716666257728036</c:v>
                </c:pt>
                <c:pt idx="124">
                  <c:v>0.98726930179805439</c:v>
                </c:pt>
                <c:pt idx="125">
                  <c:v>0.98737031247112483</c:v>
                </c:pt>
                <c:pt idx="126">
                  <c:v>0.9874697330460146</c:v>
                </c:pt>
                <c:pt idx="127">
                  <c:v>0.98756760077147565</c:v>
                </c:pt>
                <c:pt idx="128">
                  <c:v>0.98766395174199428</c:v>
                </c:pt>
                <c:pt idx="129">
                  <c:v>0.98775882094215151</c:v>
                </c:pt>
                <c:pt idx="130">
                  <c:v>0.98785224228895574</c:v>
                </c:pt>
                <c:pt idx="131">
                  <c:v>0.98794424867225106</c:v>
                </c:pt>
                <c:pt idx="132">
                  <c:v>0.98803487199330442</c:v>
                </c:pt>
                <c:pt idx="133">
                  <c:v>0.98812414320166675</c:v>
                </c:pt>
                <c:pt idx="134">
                  <c:v>0.98821209233039742</c:v>
                </c:pt>
                <c:pt idx="135">
                  <c:v>0.98829874852973543</c:v>
                </c:pt>
                <c:pt idx="136">
                  <c:v>0.98838414009929665</c:v>
                </c:pt>
                <c:pt idx="137">
                  <c:v>0.98846829451887386</c:v>
                </c:pt>
                <c:pt idx="138">
                  <c:v>0.98855123847790671</c:v>
                </c:pt>
                <c:pt idx="139">
                  <c:v>0.98863299790369086</c:v>
                </c:pt>
                <c:pt idx="140">
                  <c:v>0.98871359798838609</c:v>
                </c:pt>
                <c:pt idx="141">
                  <c:v>0.98879306321488625</c:v>
                </c:pt>
                <c:pt idx="142">
                  <c:v>0.98887141738160256</c:v>
                </c:pt>
                <c:pt idx="143">
                  <c:v>0.98894868362621591</c:v>
                </c:pt>
                <c:pt idx="144">
                  <c:v>0.98902488444844661</c:v>
                </c:pt>
                <c:pt idx="145">
                  <c:v>0.98910004173189037</c:v>
                </c:pt>
                <c:pt idx="146">
                  <c:v>0.98917417676496122</c:v>
                </c:pt>
                <c:pt idx="147">
                  <c:v>0.98924731026098833</c:v>
                </c:pt>
                <c:pt idx="148">
                  <c:v>0.9893194623775029</c:v>
                </c:pt>
                <c:pt idx="149">
                  <c:v>0.98939065273475357</c:v>
                </c:pt>
                <c:pt idx="150">
                  <c:v>0.98946090043348822</c:v>
                </c:pt>
                <c:pt idx="151">
                  <c:v>0.98953022407203339</c:v>
                </c:pt>
                <c:pt idx="152">
                  <c:v>0.98959864176270351</c:v>
                </c:pt>
                <c:pt idx="153">
                  <c:v>0.98966617114757305</c:v>
                </c:pt>
                <c:pt idx="154">
                  <c:v>0.98973282941363661</c:v>
                </c:pt>
                <c:pt idx="155">
                  <c:v>0.98979863330738838</c:v>
                </c:pt>
                <c:pt idx="156">
                  <c:v>0.98986359914884203</c:v>
                </c:pt>
                <c:pt idx="157">
                  <c:v>0.98992774284502172</c:v>
                </c:pt>
                <c:pt idx="158">
                  <c:v>0.98999107990294133</c:v>
                </c:pt>
                <c:pt idx="159">
                  <c:v>0.99005362544209918</c:v>
                </c:pt>
                <c:pt idx="160">
                  <c:v>0.99011539420650707</c:v>
                </c:pt>
                <c:pt idx="161">
                  <c:v>0.9901764005762731</c:v>
                </c:pt>
                <c:pt idx="162">
                  <c:v>0.99023665857875931</c:v>
                </c:pt>
                <c:pt idx="163">
                  <c:v>0.99029618189933111</c:v>
                </c:pt>
                <c:pt idx="164">
                  <c:v>0.99035498389171628</c:v>
                </c:pt>
                <c:pt idx="165">
                  <c:v>0.99041307758798858</c:v>
                </c:pt>
                <c:pt idx="166">
                  <c:v>0.9904704757081948</c:v>
                </c:pt>
                <c:pt idx="167">
                  <c:v>0.99052719066963624</c:v>
                </c:pt>
                <c:pt idx="168">
                  <c:v>0.99058323459582198</c:v>
                </c:pt>
                <c:pt idx="169">
                  <c:v>0.99063861932510655</c:v>
                </c:pt>
                <c:pt idx="170">
                  <c:v>0.99069335641902323</c:v>
                </c:pt>
                <c:pt idx="171">
                  <c:v>0.99074745717032864</c:v>
                </c:pt>
                <c:pt idx="172">
                  <c:v>0.99080093261076652</c:v>
                </c:pt>
                <c:pt idx="173">
                  <c:v>0.99085379351856639</c:v>
                </c:pt>
                <c:pt idx="174">
                  <c:v>0.99090605042568203</c:v>
                </c:pt>
                <c:pt idx="175">
                  <c:v>0.99095771362478702</c:v>
                </c:pt>
                <c:pt idx="176">
                  <c:v>0.99100879317602963</c:v>
                </c:pt>
                <c:pt idx="177">
                  <c:v>0.99105929891356281</c:v>
                </c:pt>
                <c:pt idx="178">
                  <c:v>0.99110924045185411</c:v>
                </c:pt>
                <c:pt idx="179">
                  <c:v>0.99115862719178593</c:v>
                </c:pt>
                <c:pt idx="180">
                  <c:v>0.99120746832655282</c:v>
                </c:pt>
                <c:pt idx="181">
                  <c:v>0.99125577284736544</c:v>
                </c:pt>
                <c:pt idx="182">
                  <c:v>0.99130354954896704</c:v>
                </c:pt>
                <c:pt idx="183">
                  <c:v>0.99135080703497058</c:v>
                </c:pt>
                <c:pt idx="184">
                  <c:v>0.99139755372302163</c:v>
                </c:pt>
                <c:pt idx="185">
                  <c:v>0.99144379784979664</c:v>
                </c:pt>
                <c:pt idx="186">
                  <c:v>0.99148954747583928</c:v>
                </c:pt>
                <c:pt idx="187">
                  <c:v>0.99153481049024361</c:v>
                </c:pt>
                <c:pt idx="188">
                  <c:v>0.99157959461518752</c:v>
                </c:pt>
                <c:pt idx="189">
                  <c:v>0.9916239074103248</c:v>
                </c:pt>
                <c:pt idx="190">
                  <c:v>0.99166775627703696</c:v>
                </c:pt>
                <c:pt idx="191">
                  <c:v>0.99171114846255448</c:v>
                </c:pt>
                <c:pt idx="192">
                  <c:v>0.9917540910639483</c:v>
                </c:pt>
                <c:pt idx="193">
                  <c:v>0.99179659103199891</c:v>
                </c:pt>
                <c:pt idx="194">
                  <c:v>0.99183865517494663</c:v>
                </c:pt>
                <c:pt idx="195">
                  <c:v>0.99188029016212542</c:v>
                </c:pt>
                <c:pt idx="196">
                  <c:v>0.99192150252748901</c:v>
                </c:pt>
                <c:pt idx="197">
                  <c:v>0.99196229867302621</c:v>
                </c:pt>
                <c:pt idx="198">
                  <c:v>0.99200268487207821</c:v>
                </c:pt>
                <c:pt idx="199">
                  <c:v>0.99204266727255108</c:v>
                </c:pt>
                <c:pt idx="200">
                  <c:v>0.99208225190003729</c:v>
                </c:pt>
                <c:pt idx="201">
                  <c:v>0.99212144466084096</c:v>
                </c:pt>
                <c:pt idx="202">
                  <c:v>0.99216025134491581</c:v>
                </c:pt>
                <c:pt idx="203">
                  <c:v>0.9921986776287155</c:v>
                </c:pt>
                <c:pt idx="204">
                  <c:v>0.99223672907796145</c:v>
                </c:pt>
                <c:pt idx="205">
                  <c:v>0.99227441115032966</c:v>
                </c:pt>
                <c:pt idx="206">
                  <c:v>0.99231172919805954</c:v>
                </c:pt>
                <c:pt idx="207">
                  <c:v>0.99234868847048796</c:v>
                </c:pt>
                <c:pt idx="208">
                  <c:v>0.99238529411651022</c:v>
                </c:pt>
                <c:pt idx="209">
                  <c:v>0.99242155118697062</c:v>
                </c:pt>
                <c:pt idx="210">
                  <c:v>0.99245746463698559</c:v>
                </c:pt>
                <c:pt idx="211">
                  <c:v>0.99249303932820088</c:v>
                </c:pt>
                <c:pt idx="212">
                  <c:v>0.9925282800309847</c:v>
                </c:pt>
                <c:pt idx="213">
                  <c:v>0.99256319142655969</c:v>
                </c:pt>
                <c:pt idx="214">
                  <c:v>0.99259777810907635</c:v>
                </c:pt>
                <c:pt idx="215">
                  <c:v>0.99263204458762688</c:v>
                </c:pt>
                <c:pt idx="216">
                  <c:v>0.99266599528820565</c:v>
                </c:pt>
                <c:pt idx="217">
                  <c:v>0.99269963455561405</c:v>
                </c:pt>
                <c:pt idx="218">
                  <c:v>0.99273296665531319</c:v>
                </c:pt>
                <c:pt idx="219">
                  <c:v>0.99276599577522795</c:v>
                </c:pt>
                <c:pt idx="220">
                  <c:v>0.99279872602749952</c:v>
                </c:pt>
                <c:pt idx="221">
                  <c:v>0.99283116145019223</c:v>
                </c:pt>
                <c:pt idx="222">
                  <c:v>0.99286330600895434</c:v>
                </c:pt>
                <c:pt idx="223">
                  <c:v>0.9928951635986335</c:v>
                </c:pt>
                <c:pt idx="224">
                  <c:v>0.99292673804485021</c:v>
                </c:pt>
                <c:pt idx="225">
                  <c:v>0.99295803310552877</c:v>
                </c:pt>
                <c:pt idx="226">
                  <c:v>0.99298905247238822</c:v>
                </c:pt>
                <c:pt idx="227">
                  <c:v>0.99301979977239319</c:v>
                </c:pt>
                <c:pt idx="228">
                  <c:v>0.99305027856916828</c:v>
                </c:pt>
                <c:pt idx="229">
                  <c:v>0.99308049236437423</c:v>
                </c:pt>
                <c:pt idx="230">
                  <c:v>0.99311044459904918</c:v>
                </c:pt>
                <c:pt idx="231">
                  <c:v>0.99314013865491413</c:v>
                </c:pt>
                <c:pt idx="232">
                  <c:v>0.9931695778556463</c:v>
                </c:pt>
                <c:pt idx="233">
                  <c:v>0.99319876546811892</c:v>
                </c:pt>
                <c:pt idx="234">
                  <c:v>0.99322770470360899</c:v>
                </c:pt>
                <c:pt idx="235">
                  <c:v>0.99325639871897575</c:v>
                </c:pt>
                <c:pt idx="236">
                  <c:v>0.99328485061780813</c:v>
                </c:pt>
                <c:pt idx="237">
                  <c:v>0.99331306345154335</c:v>
                </c:pt>
                <c:pt idx="238">
                  <c:v>0.99334104022055791</c:v>
                </c:pt>
                <c:pt idx="239">
                  <c:v>0.99336878387523142</c:v>
                </c:pt>
                <c:pt idx="240">
                  <c:v>0.99339629731698309</c:v>
                </c:pt>
                <c:pt idx="241">
                  <c:v>0.99342358339928361</c:v>
                </c:pt>
                <c:pt idx="242">
                  <c:v>0.9934506449286411</c:v>
                </c:pt>
                <c:pt idx="243">
                  <c:v>0.99347748466556385</c:v>
                </c:pt>
                <c:pt idx="244">
                  <c:v>0.99350410532549815</c:v>
                </c:pt>
                <c:pt idx="245">
                  <c:v>0.9935305095797442</c:v>
                </c:pt>
                <c:pt idx="246">
                  <c:v>0.99355670005635033</c:v>
                </c:pt>
                <c:pt idx="247">
                  <c:v>0.99358267934098388</c:v>
                </c:pt>
                <c:pt idx="248">
                  <c:v>0.99360844997778208</c:v>
                </c:pt>
                <c:pt idx="249">
                  <c:v>0.99363401447018362</c:v>
                </c:pt>
                <c:pt idx="250">
                  <c:v>0.99365937528173742</c:v>
                </c:pt>
                <c:pt idx="251">
                  <c:v>0.99368453483689567</c:v>
                </c:pt>
                <c:pt idx="252">
                  <c:v>0.99370949552178522</c:v>
                </c:pt>
                <c:pt idx="253">
                  <c:v>0.99373425968496254</c:v>
                </c:pt>
                <c:pt idx="254">
                  <c:v>0.99375882963814954</c:v>
                </c:pt>
                <c:pt idx="255">
                  <c:v>0.99378320765695349</c:v>
                </c:pt>
                <c:pt idx="256">
                  <c:v>0.99380739598156942</c:v>
                </c:pt>
                <c:pt idx="257">
                  <c:v>0.99383139681746568</c:v>
                </c:pt>
                <c:pt idx="258">
                  <c:v>0.99385521233605512</c:v>
                </c:pt>
                <c:pt idx="259">
                  <c:v>0.99387884467534926</c:v>
                </c:pt>
                <c:pt idx="260">
                  <c:v>0.99390229594059809</c:v>
                </c:pt>
                <c:pt idx="261">
                  <c:v>0.99392556820491562</c:v>
                </c:pt>
                <c:pt idx="262">
                  <c:v>0.99394866350989008</c:v>
                </c:pt>
                <c:pt idx="263">
                  <c:v>0.99397158386618112</c:v>
                </c:pt>
                <c:pt idx="264">
                  <c:v>0.99399433125410375</c:v>
                </c:pt>
                <c:pt idx="265">
                  <c:v>0.99401690762419792</c:v>
                </c:pt>
                <c:pt idx="266">
                  <c:v>0.99403931489778641</c:v>
                </c:pt>
                <c:pt idx="267">
                  <c:v>0.99406155496751969</c:v>
                </c:pt>
                <c:pt idx="268">
                  <c:v>0.99408362969790887</c:v>
                </c:pt>
                <c:pt idx="269">
                  <c:v>0.99410554092584658</c:v>
                </c:pt>
                <c:pt idx="270">
                  <c:v>0.99412729046111659</c:v>
                </c:pt>
                <c:pt idx="271">
                  <c:v>0.99414888008689184</c:v>
                </c:pt>
                <c:pt idx="272">
                  <c:v>0.99417031156022206</c:v>
                </c:pt>
                <c:pt idx="273">
                  <c:v>0.99419158661251017</c:v>
                </c:pt>
                <c:pt idx="274">
                  <c:v>0.99421270694997832</c:v>
                </c:pt>
                <c:pt idx="275">
                  <c:v>0.99423367425412434</c:v>
                </c:pt>
                <c:pt idx="276">
                  <c:v>0.99425449018216816</c:v>
                </c:pt>
                <c:pt idx="277">
                  <c:v>0.99427515636748764</c:v>
                </c:pt>
                <c:pt idx="278">
                  <c:v>0.99429567442004607</c:v>
                </c:pt>
                <c:pt idx="279">
                  <c:v>0.99431604592681067</c:v>
                </c:pt>
                <c:pt idx="280">
                  <c:v>0.9943362724521615</c:v>
                </c:pt>
                <c:pt idx="281">
                  <c:v>0.99435635553829127</c:v>
                </c:pt>
                <c:pt idx="282">
                  <c:v>0.99437629670559835</c:v>
                </c:pt>
                <c:pt idx="283">
                  <c:v>0.99439609745306923</c:v>
                </c:pt>
                <c:pt idx="284">
                  <c:v>0.99441575925865533</c:v>
                </c:pt>
                <c:pt idx="285">
                  <c:v>0.9944352835796394</c:v>
                </c:pt>
                <c:pt idx="286">
                  <c:v>0.99445467185299663</c:v>
                </c:pt>
                <c:pt idx="287">
                  <c:v>0.99447392549574698</c:v>
                </c:pt>
                <c:pt idx="288">
                  <c:v>0.99449304590529963</c:v>
                </c:pt>
                <c:pt idx="289">
                  <c:v>0.99451203445979164</c:v>
                </c:pt>
                <c:pt idx="290">
                  <c:v>0.99453089251841942</c:v>
                </c:pt>
                <c:pt idx="291">
                  <c:v>0.99454962142176184</c:v>
                </c:pt>
                <c:pt idx="292">
                  <c:v>0.99456822249209909</c:v>
                </c:pt>
                <c:pt idx="293">
                  <c:v>0.99458669703372315</c:v>
                </c:pt>
                <c:pt idx="294">
                  <c:v>0.99460504633324298</c:v>
                </c:pt>
                <c:pt idx="295">
                  <c:v>0.99462327165988285</c:v>
                </c:pt>
                <c:pt idx="296">
                  <c:v>0.99464137426577515</c:v>
                </c:pt>
                <c:pt idx="297">
                  <c:v>0.99465935538624717</c:v>
                </c:pt>
                <c:pt idx="298">
                  <c:v>0.99467721624010197</c:v>
                </c:pt>
                <c:pt idx="299">
                  <c:v>0.99469495802989361</c:v>
                </c:pt>
                <c:pt idx="300">
                  <c:v>0.99471258194219769</c:v>
                </c:pt>
                <c:pt idx="301">
                  <c:v>0.99473008914787497</c:v>
                </c:pt>
                <c:pt idx="302">
                  <c:v>0.99474748080233144</c:v>
                </c:pt>
                <c:pt idx="303">
                  <c:v>0.99476475804577158</c:v>
                </c:pt>
                <c:pt idx="304">
                  <c:v>0.9947819220034485</c:v>
                </c:pt>
                <c:pt idx="305">
                  <c:v>0.99479897378590754</c:v>
                </c:pt>
                <c:pt idx="306">
                  <c:v>0.99481591448922591</c:v>
                </c:pt>
                <c:pt idx="307">
                  <c:v>0.99483274519524811</c:v>
                </c:pt>
                <c:pt idx="308">
                  <c:v>0.99484946697181531</c:v>
                </c:pt>
                <c:pt idx="309">
                  <c:v>0.99486608087299155</c:v>
                </c:pt>
                <c:pt idx="310">
                  <c:v>0.99488258793928552</c:v>
                </c:pt>
                <c:pt idx="311">
                  <c:v>0.99489898919786723</c:v>
                </c:pt>
                <c:pt idx="312">
                  <c:v>0.99491528566278142</c:v>
                </c:pt>
                <c:pt idx="313">
                  <c:v>0.9949314783351566</c:v>
                </c:pt>
                <c:pt idx="314">
                  <c:v>0.99494756820340957</c:v>
                </c:pt>
                <c:pt idx="315">
                  <c:v>0.99496355624344701</c:v>
                </c:pt>
                <c:pt idx="316">
                  <c:v>0.9949794434188628</c:v>
                </c:pt>
                <c:pt idx="317">
                  <c:v>0.99499523068113094</c:v>
                </c:pt>
                <c:pt idx="318">
                  <c:v>0.99501091896979632</c:v>
                </c:pt>
                <c:pt idx="319">
                  <c:v>0.99502650921266067</c:v>
                </c:pt>
                <c:pt idx="320">
                  <c:v>0.99504200232596507</c:v>
                </c:pt>
                <c:pt idx="321">
                  <c:v>0.99505739921457081</c:v>
                </c:pt>
                <c:pt idx="322">
                  <c:v>0.99507270077213361</c:v>
                </c:pt>
                <c:pt idx="323">
                  <c:v>0.9950879078812781</c:v>
                </c:pt>
                <c:pt idx="324">
                  <c:v>0.9951030214137665</c:v>
                </c:pt>
                <c:pt idx="325">
                  <c:v>0.99511804223066613</c:v>
                </c:pt>
                <c:pt idx="326">
                  <c:v>0.9951329711825122</c:v>
                </c:pt>
                <c:pt idx="327">
                  <c:v>0.99514780910946798</c:v>
                </c:pt>
                <c:pt idx="328">
                  <c:v>0.99516255684148414</c:v>
                </c:pt>
                <c:pt idx="329">
                  <c:v>0.99517721519845104</c:v>
                </c:pt>
                <c:pt idx="330">
                  <c:v>0.99519178499035299</c:v>
                </c:pt>
                <c:pt idx="331">
                  <c:v>0.99520626701741566</c:v>
                </c:pt>
                <c:pt idx="332">
                  <c:v>0.99522066207025373</c:v>
                </c:pt>
                <c:pt idx="333">
                  <c:v>0.99523497093001412</c:v>
                </c:pt>
                <c:pt idx="334">
                  <c:v>0.99524919436851778</c:v>
                </c:pt>
                <c:pt idx="335">
                  <c:v>0.99526333314839766</c:v>
                </c:pt>
                <c:pt idx="336">
                  <c:v>0.99527738802323595</c:v>
                </c:pt>
                <c:pt idx="337">
                  <c:v>0.99529135973769745</c:v>
                </c:pt>
                <c:pt idx="338">
                  <c:v>0.99530524902766104</c:v>
                </c:pt>
                <c:pt idx="339">
                  <c:v>0.99531905662034903</c:v>
                </c:pt>
                <c:pt idx="340">
                  <c:v>0.99533278323445395</c:v>
                </c:pt>
                <c:pt idx="341">
                  <c:v>0.99534642958026365</c:v>
                </c:pt>
                <c:pt idx="342">
                  <c:v>0.99535999635978312</c:v>
                </c:pt>
                <c:pt idx="343">
                  <c:v>0.99537348426685524</c:v>
                </c:pt>
                <c:pt idx="344">
                  <c:v>0.99538689398727931</c:v>
                </c:pt>
                <c:pt idx="345">
                  <c:v>0.99540022619892687</c:v>
                </c:pt>
                <c:pt idx="346">
                  <c:v>0.99541348157185594</c:v>
                </c:pt>
                <c:pt idx="347">
                  <c:v>0.99542666076842345</c:v>
                </c:pt>
                <c:pt idx="348">
                  <c:v>0.99543976444339566</c:v>
                </c:pt>
                <c:pt idx="349">
                  <c:v>0.99545279324405633</c:v>
                </c:pt>
                <c:pt idx="350">
                  <c:v>0.99546574781031327</c:v>
                </c:pt>
                <c:pt idx="351">
                  <c:v>0.99547862877480331</c:v>
                </c:pt>
                <c:pt idx="352">
                  <c:v>0.99549143676299523</c:v>
                </c:pt>
                <c:pt idx="353">
                  <c:v>0.99550417239329092</c:v>
                </c:pt>
                <c:pt idx="354">
                  <c:v>0.99551683627712517</c:v>
                </c:pt>
                <c:pt idx="355">
                  <c:v>0.99552942901906261</c:v>
                </c:pt>
                <c:pt idx="356">
                  <c:v>0.99554195121689559</c:v>
                </c:pt>
                <c:pt idx="357">
                  <c:v>0.99555440346173685</c:v>
                </c:pt>
                <c:pt idx="358">
                  <c:v>0.99556678633811391</c:v>
                </c:pt>
                <c:pt idx="359">
                  <c:v>0.99557910042406017</c:v>
                </c:pt>
                <c:pt idx="360">
                  <c:v>0.99559134629120427</c:v>
                </c:pt>
                <c:pt idx="361">
                  <c:v>0.99560352450485945</c:v>
                </c:pt>
                <c:pt idx="362">
                  <c:v>0.99561563562410993</c:v>
                </c:pt>
                <c:pt idx="363">
                  <c:v>0.99562768020189674</c:v>
                </c:pt>
                <c:pt idx="364">
                  <c:v>0.99563965878510141</c:v>
                </c:pt>
                <c:pt idx="365">
                  <c:v>0.99565157191462972</c:v>
                </c:pt>
                <c:pt idx="366">
                  <c:v>0.9956634201254918</c:v>
                </c:pt>
                <c:pt idx="367">
                  <c:v>0.99567520394688325</c:v>
                </c:pt>
                <c:pt idx="368">
                  <c:v>0.99568692390226377</c:v>
                </c:pt>
                <c:pt idx="369">
                  <c:v>0.99569858050943383</c:v>
                </c:pt>
                <c:pt idx="370">
                  <c:v>0.99571017428061248</c:v>
                </c:pt>
                <c:pt idx="371">
                  <c:v>0.9957217057225104</c:v>
                </c:pt>
                <c:pt idx="372">
                  <c:v>0.99573317533640582</c:v>
                </c:pt>
                <c:pt idx="373">
                  <c:v>0.99574458361821527</c:v>
                </c:pt>
                <c:pt idx="374">
                  <c:v>0.99575593105856641</c:v>
                </c:pt>
                <c:pt idx="375">
                  <c:v>0.99576721814286762</c:v>
                </c:pt>
                <c:pt idx="376">
                  <c:v>0.99577844535137761</c:v>
                </c:pt>
                <c:pt idx="377">
                  <c:v>0.99578961315927317</c:v>
                </c:pt>
                <c:pt idx="378">
                  <c:v>0.99580072203671643</c:v>
                </c:pt>
                <c:pt idx="379">
                  <c:v>0.99581177244892083</c:v>
                </c:pt>
                <c:pt idx="380">
                  <c:v>0.99582276485621612</c:v>
                </c:pt>
                <c:pt idx="381">
                  <c:v>0.99583369971411217</c:v>
                </c:pt>
                <c:pt idx="382">
                  <c:v>0.99584457747336175</c:v>
                </c:pt>
                <c:pt idx="383">
                  <c:v>0.9958553985800227</c:v>
                </c:pt>
                <c:pt idx="384">
                  <c:v>0.99586616347551893</c:v>
                </c:pt>
                <c:pt idx="385">
                  <c:v>0.99587687259670044</c:v>
                </c:pt>
                <c:pt idx="386">
                  <c:v>0.99588752637590161</c:v>
                </c:pt>
                <c:pt idx="387">
                  <c:v>0.99589812524100108</c:v>
                </c:pt>
                <c:pt idx="388">
                  <c:v>0.9959086696154773</c:v>
                </c:pt>
                <c:pt idx="389">
                  <c:v>0.99591915991846569</c:v>
                </c:pt>
                <c:pt idx="390">
                  <c:v>0.99592959656481461</c:v>
                </c:pt>
                <c:pt idx="391">
                  <c:v>0.99593997996513894</c:v>
                </c:pt>
                <c:pt idx="392">
                  <c:v>0.99595031052587524</c:v>
                </c:pt>
                <c:pt idx="393">
                  <c:v>0.99596058864933323</c:v>
                </c:pt>
                <c:pt idx="394">
                  <c:v>0.99597081473374993</c:v>
                </c:pt>
                <c:pt idx="395">
                  <c:v>0.9959809891733391</c:v>
                </c:pt>
                <c:pt idx="396">
                  <c:v>0.99599111235834314</c:v>
                </c:pt>
                <c:pt idx="397">
                  <c:v>0.99600118467508314</c:v>
                </c:pt>
                <c:pt idx="398">
                  <c:v>0.99601120650600683</c:v>
                </c:pt>
                <c:pt idx="399">
                  <c:v>0.99602117822973812</c:v>
                </c:pt>
                <c:pt idx="400">
                  <c:v>0.99603110022112429</c:v>
                </c:pt>
                <c:pt idx="401">
                  <c:v>0.99604097285128301</c:v>
                </c:pt>
                <c:pt idx="402">
                  <c:v>0.99605079648764883</c:v>
                </c:pt>
                <c:pt idx="403">
                  <c:v>0.99606057149401817</c:v>
                </c:pt>
                <c:pt idx="404">
                  <c:v>0.99607029823059501</c:v>
                </c:pt>
                <c:pt idx="405">
                  <c:v>0.99607997705403439</c:v>
                </c:pt>
                <c:pt idx="406">
                  <c:v>0.99608960831748683</c:v>
                </c:pt>
                <c:pt idx="407">
                  <c:v>0.99609919237064026</c:v>
                </c:pt>
                <c:pt idx="408">
                  <c:v>0.99610872955976359</c:v>
                </c:pt>
                <c:pt idx="409">
                  <c:v>0.99611822022774699</c:v>
                </c:pt>
                <c:pt idx="410">
                  <c:v>0.99612766471414393</c:v>
                </c:pt>
                <c:pt idx="411">
                  <c:v>0.99613706335521179</c:v>
                </c:pt>
                <c:pt idx="412">
                  <c:v>0.99614641648395097</c:v>
                </c:pt>
                <c:pt idx="413">
                  <c:v>0.996155724430145</c:v>
                </c:pt>
                <c:pt idx="414">
                  <c:v>0.99616498752039873</c:v>
                </c:pt>
                <c:pt idx="415">
                  <c:v>0.99617420607817675</c:v>
                </c:pt>
                <c:pt idx="416">
                  <c:v>0.99618338042384158</c:v>
                </c:pt>
                <c:pt idx="417">
                  <c:v>0.99619251087468941</c:v>
                </c:pt>
                <c:pt idx="418">
                  <c:v>0.99620159774498829</c:v>
                </c:pt>
                <c:pt idx="419">
                  <c:v>0.99621064134601278</c:v>
                </c:pt>
                <c:pt idx="420">
                  <c:v>0.99621964198608071</c:v>
                </c:pt>
                <c:pt idx="421">
                  <c:v>0.99622859997058744</c:v>
                </c:pt>
                <c:pt idx="422">
                  <c:v>0.9962375156020401</c:v>
                </c:pt>
                <c:pt idx="423">
                  <c:v>0.99624638918009312</c:v>
                </c:pt>
                <c:pt idx="424">
                  <c:v>0.99625522100158004</c:v>
                </c:pt>
                <c:pt idx="425">
                  <c:v>0.99626401136054754</c:v>
                </c:pt>
                <c:pt idx="426">
                  <c:v>0.99627276054828817</c:v>
                </c:pt>
                <c:pt idx="427">
                  <c:v>0.9962814688533721</c:v>
                </c:pt>
                <c:pt idx="428">
                  <c:v>0.99629013656167897</c:v>
                </c:pt>
                <c:pt idx="429">
                  <c:v>0.99629876395642936</c:v>
                </c:pt>
                <c:pt idx="430">
                  <c:v>0.99630735131821535</c:v>
                </c:pt>
                <c:pt idx="431">
                  <c:v>0.99631589892503136</c:v>
                </c:pt>
                <c:pt idx="432">
                  <c:v>0.99632440705230352</c:v>
                </c:pt>
                <c:pt idx="433">
                  <c:v>0.99633287597291997</c:v>
                </c:pt>
                <c:pt idx="434">
                  <c:v>0.99634130595725934</c:v>
                </c:pt>
                <c:pt idx="435">
                  <c:v>0.99634969727321998</c:v>
                </c:pt>
                <c:pt idx="436">
                  <c:v>0.99635805018624835</c:v>
                </c:pt>
                <c:pt idx="437">
                  <c:v>0.9963663649593667</c:v>
                </c:pt>
                <c:pt idx="438">
                  <c:v>0.9963746418532009</c:v>
                </c:pt>
                <c:pt idx="439">
                  <c:v>0.99638288112600781</c:v>
                </c:pt>
                <c:pt idx="440">
                  <c:v>0.99639108303370161</c:v>
                </c:pt>
                <c:pt idx="441">
                  <c:v>0.99639924782988087</c:v>
                </c:pt>
                <c:pt idx="442">
                  <c:v>0.99640737576585447</c:v>
                </c:pt>
                <c:pt idx="443">
                  <c:v>0.9964154670906672</c:v>
                </c:pt>
                <c:pt idx="444">
                  <c:v>0.99642352205112528</c:v>
                </c:pt>
                <c:pt idx="445">
                  <c:v>0.99643154089182207</c:v>
                </c:pt>
                <c:pt idx="446">
                  <c:v>0.99643952385516166</c:v>
                </c:pt>
                <c:pt idx="447">
                  <c:v>0.99644747118138433</c:v>
                </c:pt>
                <c:pt idx="448">
                  <c:v>0.99645538310859005</c:v>
                </c:pt>
                <c:pt idx="449">
                  <c:v>0.99646325987276274</c:v>
                </c:pt>
                <c:pt idx="450">
                  <c:v>0.99647110170779285</c:v>
                </c:pt>
                <c:pt idx="451">
                  <c:v>0.99647890884550161</c:v>
                </c:pt>
                <c:pt idx="452">
                  <c:v>0.99648668151566344</c:v>
                </c:pt>
                <c:pt idx="453">
                  <c:v>0.99649441994602816</c:v>
                </c:pt>
                <c:pt idx="454">
                  <c:v>0.99650212436234342</c:v>
                </c:pt>
                <c:pt idx="455">
                  <c:v>0.99650979498837688</c:v>
                </c:pt>
                <c:pt idx="456">
                  <c:v>0.99651743204593768</c:v>
                </c:pt>
                <c:pt idx="457">
                  <c:v>0.99652503575489815</c:v>
                </c:pt>
                <c:pt idx="458">
                  <c:v>0.99653260633321417</c:v>
                </c:pt>
                <c:pt idx="459">
                  <c:v>0.99654014399694646</c:v>
                </c:pt>
                <c:pt idx="460">
                  <c:v>0.99654764896028136</c:v>
                </c:pt>
                <c:pt idx="461">
                  <c:v>0.99655512143555114</c:v>
                </c:pt>
                <c:pt idx="462">
                  <c:v>0.99656256163325296</c:v>
                </c:pt>
                <c:pt idx="463">
                  <c:v>0.99656996976207013</c:v>
                </c:pt>
                <c:pt idx="464">
                  <c:v>0.99657734602889048</c:v>
                </c:pt>
                <c:pt idx="465">
                  <c:v>0.99658469063882649</c:v>
                </c:pt>
                <c:pt idx="466">
                  <c:v>0.99659200379523361</c:v>
                </c:pt>
                <c:pt idx="467">
                  <c:v>0.99659928569972922</c:v>
                </c:pt>
                <c:pt idx="468">
                  <c:v>0.99660653655221143</c:v>
                </c:pt>
                <c:pt idx="469">
                  <c:v>0.99661375655087703</c:v>
                </c:pt>
                <c:pt idx="470">
                  <c:v>0.99662094589223971</c:v>
                </c:pt>
                <c:pt idx="471">
                  <c:v>0.99662810477114805</c:v>
                </c:pt>
                <c:pt idx="472">
                  <c:v>0.99663523338080262</c:v>
                </c:pt>
                <c:pt idx="473">
                  <c:v>0.99664233191277396</c:v>
                </c:pt>
                <c:pt idx="474">
                  <c:v>0.99664940055701923</c:v>
                </c:pt>
                <c:pt idx="475">
                  <c:v>0.99665643950189964</c:v>
                </c:pt>
                <c:pt idx="476">
                  <c:v>0.99666344893419645</c:v>
                </c:pt>
                <c:pt idx="477">
                  <c:v>0.99667042903912895</c:v>
                </c:pt>
                <c:pt idx="478">
                  <c:v>0.99667738000036854</c:v>
                </c:pt>
                <c:pt idx="479">
                  <c:v>0.99668430200005687</c:v>
                </c:pt>
                <c:pt idx="480">
                  <c:v>0.99669119521882099</c:v>
                </c:pt>
                <c:pt idx="481">
                  <c:v>0.99669805983578852</c:v>
                </c:pt>
                <c:pt idx="482">
                  <c:v>0.99670489602860424</c:v>
                </c:pt>
                <c:pt idx="483">
                  <c:v>0.99671170397344455</c:v>
                </c:pt>
                <c:pt idx="484">
                  <c:v>0.99671848384503303</c:v>
                </c:pt>
                <c:pt idx="485">
                  <c:v>0.99672523581665495</c:v>
                </c:pt>
                <c:pt idx="486">
                  <c:v>0.99673196006017306</c:v>
                </c:pt>
                <c:pt idx="487">
                  <c:v>0.99673865674604079</c:v>
                </c:pt>
                <c:pt idx="488">
                  <c:v>0.99674532604331756</c:v>
                </c:pt>
                <c:pt idx="489">
                  <c:v>0.99675196811968281</c:v>
                </c:pt>
                <c:pt idx="490">
                  <c:v>0.99675858314145005</c:v>
                </c:pt>
                <c:pt idx="491">
                  <c:v>0.99676517127358055</c:v>
                </c:pt>
                <c:pt idx="492">
                  <c:v>0.99677173267969732</c:v>
                </c:pt>
                <c:pt idx="493">
                  <c:v>0.99677826752209864</c:v>
                </c:pt>
                <c:pt idx="494">
                  <c:v>0.99678477596177117</c:v>
                </c:pt>
                <c:pt idx="495">
                  <c:v>0.99679125815840341</c:v>
                </c:pt>
                <c:pt idx="496">
                  <c:v>0.99679771427039865</c:v>
                </c:pt>
                <c:pt idx="497">
                  <c:v>0.99680414445488785</c:v>
                </c:pt>
                <c:pt idx="498">
                  <c:v>0.9968105488677429</c:v>
                </c:pt>
                <c:pt idx="499">
                  <c:v>0.9968169276635882</c:v>
                </c:pt>
                <c:pt idx="500">
                  <c:v>0.99682328099581385</c:v>
                </c:pt>
                <c:pt idx="501">
                  <c:v>0.99682960901658801</c:v>
                </c:pt>
                <c:pt idx="502">
                  <c:v>0.99683591187686849</c:v>
                </c:pt>
                <c:pt idx="503">
                  <c:v>0.99684218972641536</c:v>
                </c:pt>
                <c:pt idx="504">
                  <c:v>0.99684844271380202</c:v>
                </c:pt>
                <c:pt idx="505">
                  <c:v>0.99685467098642822</c:v>
                </c:pt>
                <c:pt idx="506">
                  <c:v>0.99686087469053031</c:v>
                </c:pt>
                <c:pt idx="507">
                  <c:v>0.99686705397119291</c:v>
                </c:pt>
                <c:pt idx="508">
                  <c:v>0.9968732089723612</c:v>
                </c:pt>
                <c:pt idx="509">
                  <c:v>0.99687933983685129</c:v>
                </c:pt>
                <c:pt idx="510">
                  <c:v>0.99688544670636114</c:v>
                </c:pt>
                <c:pt idx="511">
                  <c:v>0.99689152972148165</c:v>
                </c:pt>
                <c:pt idx="512">
                  <c:v>0.996897589021708</c:v>
                </c:pt>
                <c:pt idx="513">
                  <c:v>0.99690362474544947</c:v>
                </c:pt>
                <c:pt idx="514">
                  <c:v>0.99690963703004043</c:v>
                </c:pt>
                <c:pt idx="515">
                  <c:v>0.99691562601175099</c:v>
                </c:pt>
                <c:pt idx="516">
                  <c:v>0.99692159182579643</c:v>
                </c:pt>
                <c:pt idx="517">
                  <c:v>0.99692753460634831</c:v>
                </c:pt>
                <c:pt idx="518">
                  <c:v>0.99693345448654425</c:v>
                </c:pt>
                <c:pt idx="519">
                  <c:v>0.99693935159849745</c:v>
                </c:pt>
                <c:pt idx="520">
                  <c:v>0.99694522607330704</c:v>
                </c:pt>
                <c:pt idx="521">
                  <c:v>0.99695107804106753</c:v>
                </c:pt>
                <c:pt idx="522">
                  <c:v>0.99695690763087841</c:v>
                </c:pt>
                <c:pt idx="523">
                  <c:v>0.99696271497085409</c:v>
                </c:pt>
                <c:pt idx="524">
                  <c:v>0.99696850018813243</c:v>
                </c:pt>
                <c:pt idx="525">
                  <c:v>0.99697426340888473</c:v>
                </c:pt>
                <c:pt idx="526">
                  <c:v>0.99698000475832449</c:v>
                </c:pt>
                <c:pt idx="527">
                  <c:v>0.9969857243607172</c:v>
                </c:pt>
                <c:pt idx="528">
                  <c:v>0.99699142233938798</c:v>
                </c:pt>
                <c:pt idx="529">
                  <c:v>0.99699709881673193</c:v>
                </c:pt>
                <c:pt idx="530">
                  <c:v>0.99700275391422144</c:v>
                </c:pt>
                <c:pt idx="531">
                  <c:v>0.99700838775241662</c:v>
                </c:pt>
                <c:pt idx="532">
                  <c:v>0.99701400045097166</c:v>
                </c:pt>
                <c:pt idx="533">
                  <c:v>0.99701959212864566</c:v>
                </c:pt>
                <c:pt idx="534">
                  <c:v>0.99702516290330889</c:v>
                </c:pt>
                <c:pt idx="535">
                  <c:v>0.99703071289195255</c:v>
                </c:pt>
                <c:pt idx="536">
                  <c:v>0.99703624221069609</c:v>
                </c:pt>
                <c:pt idx="537">
                  <c:v>0.99704175097479619</c:v>
                </c:pt>
                <c:pt idx="538">
                  <c:v>0.99704723929865391</c:v>
                </c:pt>
                <c:pt idx="539">
                  <c:v>0.9970527072958224</c:v>
                </c:pt>
                <c:pt idx="540">
                  <c:v>0.99705815507901618</c:v>
                </c:pt>
                <c:pt idx="541">
                  <c:v>0.99706358276011753</c:v>
                </c:pt>
                <c:pt idx="542">
                  <c:v>0.99706899045018438</c:v>
                </c:pt>
                <c:pt idx="543">
                  <c:v>0.99707437825945833</c:v>
                </c:pt>
                <c:pt idx="544">
                  <c:v>0.99707974629737195</c:v>
                </c:pt>
                <c:pt idx="545">
                  <c:v>0.99708509467255624</c:v>
                </c:pt>
                <c:pt idx="546">
                  <c:v>0.99709042349284716</c:v>
                </c:pt>
                <c:pt idx="547">
                  <c:v>0.9970957328652944</c:v>
                </c:pt>
                <c:pt idx="548">
                  <c:v>0.99710102289616742</c:v>
                </c:pt>
                <c:pt idx="549">
                  <c:v>0.99710629369096271</c:v>
                </c:pt>
                <c:pt idx="550">
                  <c:v>0.99711154535441082</c:v>
                </c:pt>
                <c:pt idx="551">
                  <c:v>0.99711677799048393</c:v>
                </c:pt>
                <c:pt idx="552">
                  <c:v>0.99712199170240168</c:v>
                </c:pt>
                <c:pt idx="553">
                  <c:v>0.99712718659263888</c:v>
                </c:pt>
                <c:pt idx="554">
                  <c:v>0.99713236276293127</c:v>
                </c:pt>
                <c:pt idx="555">
                  <c:v>0.99713752031428327</c:v>
                </c:pt>
                <c:pt idx="556">
                  <c:v>0.99714265934697366</c:v>
                </c:pt>
                <c:pt idx="557">
                  <c:v>0.99714777996056236</c:v>
                </c:pt>
                <c:pt idx="558">
                  <c:v>0.99715288225389698</c:v>
                </c:pt>
                <c:pt idx="559">
                  <c:v>0.99715796632511933</c:v>
                </c:pt>
                <c:pt idx="560">
                  <c:v>0.99716303227167125</c:v>
                </c:pt>
                <c:pt idx="561">
                  <c:v>0.9971680801903009</c:v>
                </c:pt>
                <c:pt idx="562">
                  <c:v>0.99717311017706933</c:v>
                </c:pt>
                <c:pt idx="563">
                  <c:v>0.99717812232735636</c:v>
                </c:pt>
                <c:pt idx="564">
                  <c:v>0.99718311673586646</c:v>
                </c:pt>
                <c:pt idx="565">
                  <c:v>0.99718809349663484</c:v>
                </c:pt>
                <c:pt idx="566">
                  <c:v>0.99719305270303349</c:v>
                </c:pt>
                <c:pt idx="567">
                  <c:v>0.99719799444777646</c:v>
                </c:pt>
                <c:pt idx="568">
                  <c:v>0.99720291882292678</c:v>
                </c:pt>
                <c:pt idx="569">
                  <c:v>0.99720782591990065</c:v>
                </c:pt>
                <c:pt idx="570">
                  <c:v>0.99721271582947435</c:v>
                </c:pt>
                <c:pt idx="571">
                  <c:v>0.99721758864178933</c:v>
                </c:pt>
                <c:pt idx="572">
                  <c:v>0.99722244444635766</c:v>
                </c:pt>
                <c:pt idx="573">
                  <c:v>0.99722728333206789</c:v>
                </c:pt>
                <c:pt idx="574">
                  <c:v>0.99723210538718998</c:v>
                </c:pt>
                <c:pt idx="575">
                  <c:v>0.99723691069938103</c:v>
                </c:pt>
                <c:pt idx="576">
                  <c:v>0.99724169935569051</c:v>
                </c:pt>
                <c:pt idx="577">
                  <c:v>0.99724647144256562</c:v>
                </c:pt>
                <c:pt idx="578">
                  <c:v>0.99725122704585589</c:v>
                </c:pt>
                <c:pt idx="579">
                  <c:v>0.99725596625081947</c:v>
                </c:pt>
                <c:pt idx="580">
                  <c:v>0.99726068914212707</c:v>
                </c:pt>
                <c:pt idx="581">
                  <c:v>0.99726539580386753</c:v>
                </c:pt>
                <c:pt idx="582">
                  <c:v>0.99727008631955305</c:v>
                </c:pt>
                <c:pt idx="583">
                  <c:v>0.99727476077212351</c:v>
                </c:pt>
                <c:pt idx="584">
                  <c:v>0.9972794192439518</c:v>
                </c:pt>
                <c:pt idx="585">
                  <c:v>0.99728406181684881</c:v>
                </c:pt>
                <c:pt idx="586">
                  <c:v>0.99728868857206754</c:v>
                </c:pt>
                <c:pt idx="587">
                  <c:v>0.99729329959030877</c:v>
                </c:pt>
                <c:pt idx="588">
                  <c:v>0.9972978949517245</c:v>
                </c:pt>
                <c:pt idx="589">
                  <c:v>0.99730247473592426</c:v>
                </c:pt>
                <c:pt idx="590">
                  <c:v>0.99730703902197815</c:v>
                </c:pt>
                <c:pt idx="591">
                  <c:v>0.997311587888422</c:v>
                </c:pt>
                <c:pt idx="592">
                  <c:v>0.99731612141326242</c:v>
                </c:pt>
                <c:pt idx="593">
                  <c:v>0.9973206396739801</c:v>
                </c:pt>
                <c:pt idx="594">
                  <c:v>0.99732514274753559</c:v>
                </c:pt>
                <c:pt idx="595">
                  <c:v>0.99732963071037228</c:v>
                </c:pt>
                <c:pt idx="596">
                  <c:v>0.99733410363842145</c:v>
                </c:pt>
                <c:pt idx="597">
                  <c:v>0.99733856160710721</c:v>
                </c:pt>
                <c:pt idx="598">
                  <c:v>0.99734300469134907</c:v>
                </c:pt>
                <c:pt idx="599">
                  <c:v>0.99734743296556772</c:v>
                </c:pt>
                <c:pt idx="600">
                  <c:v>0.99735184650368836</c:v>
                </c:pt>
                <c:pt idx="601">
                  <c:v>0.99735624537914491</c:v>
                </c:pt>
                <c:pt idx="602">
                  <c:v>0.99736062966488426</c:v>
                </c:pt>
                <c:pt idx="603">
                  <c:v>0.9973649994333702</c:v>
                </c:pt>
                <c:pt idx="604">
                  <c:v>0.99736935475658772</c:v>
                </c:pt>
                <c:pt idx="605">
                  <c:v>0.99737369570604628</c:v>
                </c:pt>
                <c:pt idx="606">
                  <c:v>0.99737802235278405</c:v>
                </c:pt>
                <c:pt idx="607">
                  <c:v>0.99738233476737237</c:v>
                </c:pt>
                <c:pt idx="608">
                  <c:v>0.9973866330199187</c:v>
                </c:pt>
                <c:pt idx="609">
                  <c:v>0.99739091718007067</c:v>
                </c:pt>
                <c:pt idx="610">
                  <c:v>0.99739518731702048</c:v>
                </c:pt>
                <c:pt idx="611">
                  <c:v>0.99739944349950749</c:v>
                </c:pt>
                <c:pt idx="612">
                  <c:v>0.99740368579582306</c:v>
                </c:pt>
                <c:pt idx="613">
                  <c:v>0.99740791427381337</c:v>
                </c:pt>
                <c:pt idx="614">
                  <c:v>0.99741212900088316</c:v>
                </c:pt>
                <c:pt idx="615">
                  <c:v>0.99741633004399999</c:v>
                </c:pt>
                <c:pt idx="616">
                  <c:v>0.99742051746969695</c:v>
                </c:pt>
                <c:pt idx="617">
                  <c:v>0.99742469134407652</c:v>
                </c:pt>
                <c:pt idx="618">
                  <c:v>0.99742885173281415</c:v>
                </c:pt>
                <c:pt idx="619">
                  <c:v>0.99743299870116142</c:v>
                </c:pt>
                <c:pt idx="620">
                  <c:v>0.99743713231394993</c:v>
                </c:pt>
                <c:pt idx="621">
                  <c:v>0.99744125263559402</c:v>
                </c:pt>
                <c:pt idx="622">
                  <c:v>0.99744535973009463</c:v>
                </c:pt>
                <c:pt idx="623">
                  <c:v>0.99744945366104243</c:v>
                </c:pt>
                <c:pt idx="624">
                  <c:v>0.99745353449162122</c:v>
                </c:pt>
                <c:pt idx="625">
                  <c:v>0.99745760228461089</c:v>
                </c:pt>
                <c:pt idx="626">
                  <c:v>0.99746165710239088</c:v>
                </c:pt>
                <c:pt idx="627">
                  <c:v>0.99746569900694326</c:v>
                </c:pt>
                <c:pt idx="628">
                  <c:v>0.99746972805985645</c:v>
                </c:pt>
                <c:pt idx="629">
                  <c:v>0.99747374432232705</c:v>
                </c:pt>
                <c:pt idx="630">
                  <c:v>0.99747774785516452</c:v>
                </c:pt>
                <c:pt idx="631">
                  <c:v>0.99748173871879264</c:v>
                </c:pt>
                <c:pt idx="632">
                  <c:v>0.99748571697325406</c:v>
                </c:pt>
                <c:pt idx="633">
                  <c:v>0.99748968267821225</c:v>
                </c:pt>
                <c:pt idx="634">
                  <c:v>0.99749363589295503</c:v>
                </c:pt>
                <c:pt idx="635">
                  <c:v>0.99749757667639727</c:v>
                </c:pt>
                <c:pt idx="636">
                  <c:v>0.99750150508708413</c:v>
                </c:pt>
                <c:pt idx="637">
                  <c:v>0.99750542118319308</c:v>
                </c:pt>
                <c:pt idx="638">
                  <c:v>0.9975093250225382</c:v>
                </c:pt>
                <c:pt idx="639">
                  <c:v>0.99751321666257176</c:v>
                </c:pt>
                <c:pt idx="640">
                  <c:v>0.99751709616038786</c:v>
                </c:pt>
                <c:pt idx="641">
                  <c:v>0.99752096357272435</c:v>
                </c:pt>
                <c:pt idx="642">
                  <c:v>0.99752481895596679</c:v>
                </c:pt>
                <c:pt idx="643">
                  <c:v>0.99752866236615012</c:v>
                </c:pt>
                <c:pt idx="644">
                  <c:v>0.99753249385896159</c:v>
                </c:pt>
                <c:pt idx="645">
                  <c:v>0.99753631348974414</c:v>
                </c:pt>
                <c:pt idx="646">
                  <c:v>0.99754012131349856</c:v>
                </c:pt>
                <c:pt idx="647">
                  <c:v>0.99754391738488568</c:v>
                </c:pt>
                <c:pt idx="648">
                  <c:v>0.9975477017582296</c:v>
                </c:pt>
                <c:pt idx="649">
                  <c:v>0.99755147448752046</c:v>
                </c:pt>
                <c:pt idx="650">
                  <c:v>0.99755523562641635</c:v>
                </c:pt>
                <c:pt idx="651">
                  <c:v>0.99755898522824615</c:v>
                </c:pt>
                <c:pt idx="652">
                  <c:v>0.99756272334601237</c:v>
                </c:pt>
                <c:pt idx="653">
                  <c:v>0.99756645003239308</c:v>
                </c:pt>
                <c:pt idx="654">
                  <c:v>0.99757016533974474</c:v>
                </c:pt>
                <c:pt idx="655">
                  <c:v>0.9975738693201045</c:v>
                </c:pt>
                <c:pt idx="656">
                  <c:v>0.99757756202519299</c:v>
                </c:pt>
                <c:pt idx="657">
                  <c:v>0.99758124350641619</c:v>
                </c:pt>
                <c:pt idx="658">
                  <c:v>0.99758491381486802</c:v>
                </c:pt>
                <c:pt idx="659">
                  <c:v>0.99758857300133275</c:v>
                </c:pt>
                <c:pt idx="660">
                  <c:v>0.99759222111628754</c:v>
                </c:pt>
                <c:pt idx="661">
                  <c:v>0.99759585820990448</c:v>
                </c:pt>
                <c:pt idx="662">
                  <c:v>0.99759948433205281</c:v>
                </c:pt>
                <c:pt idx="663">
                  <c:v>0.99760309953230153</c:v>
                </c:pt>
                <c:pt idx="664">
                  <c:v>0.99760670385992145</c:v>
                </c:pt>
                <c:pt idx="665">
                  <c:v>0.9976102973638874</c:v>
                </c:pt>
                <c:pt idx="666">
                  <c:v>0.99761388009288077</c:v>
                </c:pt>
                <c:pt idx="667">
                  <c:v>0.99761745209529096</c:v>
                </c:pt>
                <c:pt idx="668">
                  <c:v>0.99762101341921849</c:v>
                </c:pt>
                <c:pt idx="669">
                  <c:v>0.99762456411247646</c:v>
                </c:pt>
                <c:pt idx="670">
                  <c:v>0.9976281042225934</c:v>
                </c:pt>
                <c:pt idx="671">
                  <c:v>0.99763163379681408</c:v>
                </c:pt>
                <c:pt idx="672">
                  <c:v>0.99763515288210358</c:v>
                </c:pt>
                <c:pt idx="673">
                  <c:v>0.99763866152514724</c:v>
                </c:pt>
                <c:pt idx="674">
                  <c:v>0.99764215977235426</c:v>
                </c:pt>
                <c:pt idx="675">
                  <c:v>0.99764564766985919</c:v>
                </c:pt>
                <c:pt idx="676">
                  <c:v>0.99764912526352423</c:v>
                </c:pt>
                <c:pt idx="677">
                  <c:v>0.99765259259894035</c:v>
                </c:pt>
                <c:pt idx="678">
                  <c:v>0.99765604972143085</c:v>
                </c:pt>
                <c:pt idx="679">
                  <c:v>0.99765949667605136</c:v>
                </c:pt>
                <c:pt idx="680">
                  <c:v>0.99766293350759394</c:v>
                </c:pt>
                <c:pt idx="681">
                  <c:v>0.99766636026058719</c:v>
                </c:pt>
                <c:pt idx="682">
                  <c:v>0.99766977697929926</c:v>
                </c:pt>
                <c:pt idx="683">
                  <c:v>0.99767318370773939</c:v>
                </c:pt>
                <c:pt idx="684">
                  <c:v>0.99767658048965979</c:v>
                </c:pt>
                <c:pt idx="685">
                  <c:v>0.99767996736855791</c:v>
                </c:pt>
                <c:pt idx="686">
                  <c:v>0.99768334438767703</c:v>
                </c:pt>
                <c:pt idx="687">
                  <c:v>0.99768671159000988</c:v>
                </c:pt>
                <c:pt idx="688">
                  <c:v>0.99769006901829949</c:v>
                </c:pt>
                <c:pt idx="689">
                  <c:v>0.99769341671504086</c:v>
                </c:pt>
                <c:pt idx="690">
                  <c:v>0.99769675472248298</c:v>
                </c:pt>
                <c:pt idx="691">
                  <c:v>0.99770008308263103</c:v>
                </c:pt>
                <c:pt idx="692">
                  <c:v>0.99770340183724704</c:v>
                </c:pt>
                <c:pt idx="693">
                  <c:v>0.99770671102785313</c:v>
                </c:pt>
                <c:pt idx="694">
                  <c:v>0.99771001069573206</c:v>
                </c:pt>
                <c:pt idx="695">
                  <c:v>0.997713300881929</c:v>
                </c:pt>
                <c:pt idx="696">
                  <c:v>0.9977165816272543</c:v>
                </c:pt>
                <c:pt idx="697">
                  <c:v>0.99771985297228405</c:v>
                </c:pt>
                <c:pt idx="698">
                  <c:v>0.99772311495736199</c:v>
                </c:pt>
                <c:pt idx="699">
                  <c:v>0.99772636762260158</c:v>
                </c:pt>
                <c:pt idx="700">
                  <c:v>0.99772961100788737</c:v>
                </c:pt>
                <c:pt idx="701">
                  <c:v>0.99773284515287652</c:v>
                </c:pt>
                <c:pt idx="702">
                  <c:v>0.99773607009700094</c:v>
                </c:pt>
                <c:pt idx="703">
                  <c:v>0.99773928587946781</c:v>
                </c:pt>
                <c:pt idx="704">
                  <c:v>0.9977424925392625</c:v>
                </c:pt>
                <c:pt idx="705">
                  <c:v>0.99774569011514913</c:v>
                </c:pt>
                <c:pt idx="706">
                  <c:v>0.99774887864567263</c:v>
                </c:pt>
                <c:pt idx="707">
                  <c:v>0.99775205816916035</c:v>
                </c:pt>
                <c:pt idx="708">
                  <c:v>0.99775522872372302</c:v>
                </c:pt>
                <c:pt idx="709">
                  <c:v>0.997758390347257</c:v>
                </c:pt>
                <c:pt idx="710">
                  <c:v>0.99776154307744536</c:v>
                </c:pt>
                <c:pt idx="711">
                  <c:v>0.99776468695175924</c:v>
                </c:pt>
                <c:pt idx="712">
                  <c:v>0.99776782200745995</c:v>
                </c:pt>
                <c:pt idx="713">
                  <c:v>0.99777094828159973</c:v>
                </c:pt>
                <c:pt idx="714">
                  <c:v>0.99777406581102401</c:v>
                </c:pt>
                <c:pt idx="715">
                  <c:v>0.99777717463237181</c:v>
                </c:pt>
                <c:pt idx="716">
                  <c:v>0.99778027478207798</c:v>
                </c:pt>
                <c:pt idx="717">
                  <c:v>0.99778336629637454</c:v>
                </c:pt>
                <c:pt idx="718">
                  <c:v>0.99778644921129167</c:v>
                </c:pt>
                <c:pt idx="719">
                  <c:v>0.99778952356265971</c:v>
                </c:pt>
                <c:pt idx="720">
                  <c:v>0.99779258938611004</c:v>
                </c:pt>
                <c:pt idx="721">
                  <c:v>0.99779564671707655</c:v>
                </c:pt>
                <c:pt idx="722">
                  <c:v>0.99779869559079726</c:v>
                </c:pt>
                <c:pt idx="723">
                  <c:v>0.99780173604231537</c:v>
                </c:pt>
                <c:pt idx="724">
                  <c:v>0.997804768106481</c:v>
                </c:pt>
                <c:pt idx="725">
                  <c:v>0.99780779181795187</c:v>
                </c:pt>
                <c:pt idx="726">
                  <c:v>0.99781080721119542</c:v>
                </c:pt>
                <c:pt idx="727">
                  <c:v>0.99781381432048921</c:v>
                </c:pt>
                <c:pt idx="728">
                  <c:v>0.99781681317992355</c:v>
                </c:pt>
                <c:pt idx="729">
                  <c:v>0.99781980382340096</c:v>
                </c:pt>
                <c:pt idx="730">
                  <c:v>0.99782278628463916</c:v>
                </c:pt>
                <c:pt idx="731">
                  <c:v>0.99782576059717121</c:v>
                </c:pt>
                <c:pt idx="732">
                  <c:v>0.99782872679434764</c:v>
                </c:pt>
                <c:pt idx="733">
                  <c:v>0.99783168490933671</c:v>
                </c:pt>
                <c:pt idx="734">
                  <c:v>0.9978346349751267</c:v>
                </c:pt>
                <c:pt idx="735">
                  <c:v>0.99783757702452613</c:v>
                </c:pt>
                <c:pt idx="736">
                  <c:v>0.99784051109016569</c:v>
                </c:pt>
                <c:pt idx="737">
                  <c:v>0.9978434372044992</c:v>
                </c:pt>
                <c:pt idx="738">
                  <c:v>0.99784635539980482</c:v>
                </c:pt>
                <c:pt idx="739">
                  <c:v>0.99784926570818622</c:v>
                </c:pt>
                <c:pt idx="740">
                  <c:v>0.99785216816157385</c:v>
                </c:pt>
                <c:pt idx="741">
                  <c:v>0.99785506279172598</c:v>
                </c:pt>
                <c:pt idx="742">
                  <c:v>0.99785794963022978</c:v>
                </c:pt>
                <c:pt idx="743">
                  <c:v>0.99786082870850268</c:v>
                </c:pt>
                <c:pt idx="744">
                  <c:v>0.99786370005779368</c:v>
                </c:pt>
                <c:pt idx="745">
                  <c:v>0.9978665637091837</c:v>
                </c:pt>
                <c:pt idx="746">
                  <c:v>0.99786941969358789</c:v>
                </c:pt>
                <c:pt idx="747">
                  <c:v>0.99787226804175544</c:v>
                </c:pt>
                <c:pt idx="748">
                  <c:v>0.99787510878427188</c:v>
                </c:pt>
                <c:pt idx="749">
                  <c:v>0.99787794195155899</c:v>
                </c:pt>
                <c:pt idx="750">
                  <c:v>0.99788076757387734</c:v>
                </c:pt>
                <c:pt idx="751">
                  <c:v>0.99788358568132596</c:v>
                </c:pt>
                <c:pt idx="752">
                  <c:v>0.99788639630384379</c:v>
                </c:pt>
                <c:pt idx="753">
                  <c:v>0.99788919947121169</c:v>
                </c:pt>
                <c:pt idx="754">
                  <c:v>0.99789199521305205</c:v>
                </c:pt>
                <c:pt idx="755">
                  <c:v>0.9978947835588311</c:v>
                </c:pt>
                <c:pt idx="756">
                  <c:v>0.99789756453785894</c:v>
                </c:pt>
                <c:pt idx="757">
                  <c:v>0.99790033817929125</c:v>
                </c:pt>
                <c:pt idx="758">
                  <c:v>0.99790310451212971</c:v>
                </c:pt>
                <c:pt idx="759">
                  <c:v>0.99790586356522382</c:v>
                </c:pt>
                <c:pt idx="760">
                  <c:v>0.99790861536727127</c:v>
                </c:pt>
                <c:pt idx="761">
                  <c:v>0.99791135994681901</c:v>
                </c:pt>
                <c:pt idx="762">
                  <c:v>0.99791409733226433</c:v>
                </c:pt>
                <c:pt idx="763">
                  <c:v>0.99791682755185596</c:v>
                </c:pt>
                <c:pt idx="764">
                  <c:v>0.99791955063369508</c:v>
                </c:pt>
                <c:pt idx="765">
                  <c:v>0.99792226660573569</c:v>
                </c:pt>
                <c:pt idx="766">
                  <c:v>0.9979249754957864</c:v>
                </c:pt>
                <c:pt idx="767">
                  <c:v>0.99792767733151078</c:v>
                </c:pt>
                <c:pt idx="768">
                  <c:v>0.99793037214042846</c:v>
                </c:pt>
                <c:pt idx="769">
                  <c:v>0.99793305994991643</c:v>
                </c:pt>
                <c:pt idx="770">
                  <c:v>0.99793574078720926</c:v>
                </c:pt>
                <c:pt idx="771">
                  <c:v>0.99793841467940081</c:v>
                </c:pt>
                <c:pt idx="772">
                  <c:v>0.99794108165344442</c:v>
                </c:pt>
                <c:pt idx="773">
                  <c:v>0.99794374173615397</c:v>
                </c:pt>
                <c:pt idx="774">
                  <c:v>0.99794639495420578</c:v>
                </c:pt>
                <c:pt idx="775">
                  <c:v>0.99794904133413753</c:v>
                </c:pt>
                <c:pt idx="776">
                  <c:v>0.99795168090235131</c:v>
                </c:pt>
                <c:pt idx="777">
                  <c:v>0.99795431368511278</c:v>
                </c:pt>
                <c:pt idx="778">
                  <c:v>0.99795693970855315</c:v>
                </c:pt>
                <c:pt idx="779">
                  <c:v>0.99795955899866928</c:v>
                </c:pt>
                <c:pt idx="780">
                  <c:v>0.99796217158132505</c:v>
                </c:pt>
                <c:pt idx="781">
                  <c:v>0.99796477748225221</c:v>
                </c:pt>
                <c:pt idx="782">
                  <c:v>0.9979673767270506</c:v>
                </c:pt>
                <c:pt idx="783">
                  <c:v>0.99796996934119031</c:v>
                </c:pt>
                <c:pt idx="784">
                  <c:v>0.9979725553500105</c:v>
                </c:pt>
                <c:pt idx="785">
                  <c:v>0.99797513477872235</c:v>
                </c:pt>
                <c:pt idx="786">
                  <c:v>0.99797770765240834</c:v>
                </c:pt>
                <c:pt idx="787">
                  <c:v>0.99798027399602396</c:v>
                </c:pt>
                <c:pt idx="788">
                  <c:v>0.9979828338343979</c:v>
                </c:pt>
                <c:pt idx="789">
                  <c:v>0.9979853871922334</c:v>
                </c:pt>
                <c:pt idx="790">
                  <c:v>0.99798793409410846</c:v>
                </c:pt>
                <c:pt idx="791">
                  <c:v>0.99799047456447743</c:v>
                </c:pt>
                <c:pt idx="792">
                  <c:v>0.99799300862767093</c:v>
                </c:pt>
                <c:pt idx="793">
                  <c:v>0.99799553630789706</c:v>
                </c:pt>
                <c:pt idx="794">
                  <c:v>0.9979980576292421</c:v>
                </c:pt>
                <c:pt idx="795">
                  <c:v>0.99800057261567154</c:v>
                </c:pt>
                <c:pt idx="796">
                  <c:v>0.99800308129103021</c:v>
                </c:pt>
                <c:pt idx="797">
                  <c:v>0.9980055836790438</c:v>
                </c:pt>
                <c:pt idx="798">
                  <c:v>0.99800807980331907</c:v>
                </c:pt>
                <c:pt idx="799">
                  <c:v>0.9980105696873447</c:v>
                </c:pt>
                <c:pt idx="800">
                  <c:v>0.99801305335449186</c:v>
                </c:pt>
                <c:pt idx="801">
                  <c:v>0.99801553082801586</c:v>
                </c:pt>
                <c:pt idx="802">
                  <c:v>0.9980180021310554</c:v>
                </c:pt>
                <c:pt idx="803">
                  <c:v>0.99802046728663441</c:v>
                </c:pt>
                <c:pt idx="804">
                  <c:v>0.99802292631766232</c:v>
                </c:pt>
                <c:pt idx="805">
                  <c:v>0.99802537924693535</c:v>
                </c:pt>
                <c:pt idx="806">
                  <c:v>0.9980278260971357</c:v>
                </c:pt>
                <c:pt idx="807">
                  <c:v>0.99803026689083441</c:v>
                </c:pt>
                <c:pt idx="808">
                  <c:v>0.99803270165049018</c:v>
                </c:pt>
                <c:pt idx="809">
                  <c:v>0.99803513039845093</c:v>
                </c:pt>
                <c:pt idx="810">
                  <c:v>0.99803755315695464</c:v>
                </c:pt>
                <c:pt idx="811">
                  <c:v>0.99803996994812949</c:v>
                </c:pt>
                <c:pt idx="812">
                  <c:v>0.99804238079399477</c:v>
                </c:pt>
                <c:pt idx="813">
                  <c:v>0.99804478571646194</c:v>
                </c:pt>
                <c:pt idx="814">
                  <c:v>0.99804718473733445</c:v>
                </c:pt>
                <c:pt idx="815">
                  <c:v>0.99804957787830917</c:v>
                </c:pt>
                <c:pt idx="816">
                  <c:v>0.9980519651609765</c:v>
                </c:pt>
                <c:pt idx="817">
                  <c:v>0.99805434660682146</c:v>
                </c:pt>
                <c:pt idx="818">
                  <c:v>0.99805672223722408</c:v>
                </c:pt>
                <c:pt idx="819">
                  <c:v>0.99805909207346022</c:v>
                </c:pt>
                <c:pt idx="820">
                  <c:v>0.99806145613670183</c:v>
                </c:pt>
                <c:pt idx="821">
                  <c:v>0.99806381444801806</c:v>
                </c:pt>
                <c:pt idx="822">
                  <c:v>0.99806616702837547</c:v>
                </c:pt>
                <c:pt idx="823">
                  <c:v>0.99806851389863904</c:v>
                </c:pt>
                <c:pt idx="824">
                  <c:v>0.99807085507957238</c:v>
                </c:pt>
                <c:pt idx="825">
                  <c:v>0.99807319059183885</c:v>
                </c:pt>
                <c:pt idx="826">
                  <c:v>0.99807552045600145</c:v>
                </c:pt>
                <c:pt idx="827">
                  <c:v>0.99807784469252436</c:v>
                </c:pt>
                <c:pt idx="828">
                  <c:v>0.99808016332177252</c:v>
                </c:pt>
                <c:pt idx="829">
                  <c:v>0.99808247636401304</c:v>
                </c:pt>
                <c:pt idx="830">
                  <c:v>0.99808478383941523</c:v>
                </c:pt>
                <c:pt idx="831">
                  <c:v>0.99808708576805172</c:v>
                </c:pt>
                <c:pt idx="832">
                  <c:v>0.99808938216989862</c:v>
                </c:pt>
                <c:pt idx="833">
                  <c:v>0.99809167306483626</c:v>
                </c:pt>
                <c:pt idx="834">
                  <c:v>0.99809395847264948</c:v>
                </c:pt>
                <c:pt idx="835">
                  <c:v>0.99809623841302897</c:v>
                </c:pt>
                <c:pt idx="836">
                  <c:v>0.99809851290557094</c:v>
                </c:pt>
                <c:pt idx="837">
                  <c:v>0.99810078196977792</c:v>
                </c:pt>
                <c:pt idx="838">
                  <c:v>0.99810304562506014</c:v>
                </c:pt>
                <c:pt idx="839">
                  <c:v>0.9981053038907346</c:v>
                </c:pt>
                <c:pt idx="840">
                  <c:v>0.99810755678602703</c:v>
                </c:pt>
                <c:pt idx="841">
                  <c:v>0.99810980433007135</c:v>
                </c:pt>
                <c:pt idx="842">
                  <c:v>0.99811204654191099</c:v>
                </c:pt>
                <c:pt idx="843">
                  <c:v>0.99811428344049924</c:v>
                </c:pt>
                <c:pt idx="844">
                  <c:v>0.99811651504469912</c:v>
                </c:pt>
                <c:pt idx="845">
                  <c:v>0.99811874137328538</c:v>
                </c:pt>
                <c:pt idx="846">
                  <c:v>0.99812096244494308</c:v>
                </c:pt>
                <c:pt idx="847">
                  <c:v>0.9981231782782698</c:v>
                </c:pt>
                <c:pt idx="848">
                  <c:v>0.99812538889177549</c:v>
                </c:pt>
                <c:pt idx="849">
                  <c:v>0.99812759430388265</c:v>
                </c:pt>
                <c:pt idx="850">
                  <c:v>0.99812979453292727</c:v>
                </c:pt>
                <c:pt idx="851">
                  <c:v>0.99813198959715954</c:v>
                </c:pt>
                <c:pt idx="852">
                  <c:v>0.99813417951474392</c:v>
                </c:pt>
                <c:pt idx="853">
                  <c:v>0.99813636430375963</c:v>
                </c:pt>
                <c:pt idx="854">
                  <c:v>0.99813854398220148</c:v>
                </c:pt>
                <c:pt idx="855">
                  <c:v>0.99814071856798026</c:v>
                </c:pt>
                <c:pt idx="856">
                  <c:v>0.99814288807892304</c:v>
                </c:pt>
                <c:pt idx="857">
                  <c:v>0.99814505253277352</c:v>
                </c:pt>
                <c:pt idx="858">
                  <c:v>0.99814721194719347</c:v>
                </c:pt>
                <c:pt idx="859">
                  <c:v>0.99814936633976181</c:v>
                </c:pt>
                <c:pt idx="860">
                  <c:v>0.99815151572797611</c:v>
                </c:pt>
                <c:pt idx="861">
                  <c:v>0.998153660129253</c:v>
                </c:pt>
                <c:pt idx="862">
                  <c:v>0.99815579956092781</c:v>
                </c:pt>
                <c:pt idx="863">
                  <c:v>0.99815793404025599</c:v>
                </c:pt>
                <c:pt idx="864">
                  <c:v>0.99816006358441312</c:v>
                </c:pt>
                <c:pt idx="865">
                  <c:v>0.99816218821049529</c:v>
                </c:pt>
                <c:pt idx="866">
                  <c:v>0.99816430793552025</c:v>
                </c:pt>
                <c:pt idx="867">
                  <c:v>0.99816642277642664</c:v>
                </c:pt>
                <c:pt idx="868">
                  <c:v>0.99816853275007555</c:v>
                </c:pt>
                <c:pt idx="869">
                  <c:v>0.99817063787325044</c:v>
                </c:pt>
                <c:pt idx="870">
                  <c:v>0.99817273816265772</c:v>
                </c:pt>
                <c:pt idx="871">
                  <c:v>0.99817483363492698</c:v>
                </c:pt>
                <c:pt idx="872">
                  <c:v>0.99817692430661198</c:v>
                </c:pt>
                <c:pt idx="873">
                  <c:v>0.99817901019419031</c:v>
                </c:pt>
                <c:pt idx="874">
                  <c:v>0.99818109131406474</c:v>
                </c:pt>
                <c:pt idx="875">
                  <c:v>0.99818316768256266</c:v>
                </c:pt>
                <c:pt idx="876">
                  <c:v>0.99818523931593706</c:v>
                </c:pt>
                <c:pt idx="877">
                  <c:v>0.99818730623036722</c:v>
                </c:pt>
                <c:pt idx="878">
                  <c:v>0.99818936844195838</c:v>
                </c:pt>
                <c:pt idx="879">
                  <c:v>0.99819142596674304</c:v>
                </c:pt>
                <c:pt idx="880">
                  <c:v>0.99819347882068055</c:v>
                </c:pt>
                <c:pt idx="881">
                  <c:v>0.99819552701965764</c:v>
                </c:pt>
                <c:pt idx="882">
                  <c:v>0.99819757057948977</c:v>
                </c:pt>
                <c:pt idx="883">
                  <c:v>0.99819960951592057</c:v>
                </c:pt>
                <c:pt idx="884">
                  <c:v>0.99820164384462218</c:v>
                </c:pt>
                <c:pt idx="885">
                  <c:v>0.9982036735811961</c:v>
                </c:pt>
                <c:pt idx="886">
                  <c:v>0.99820569874117393</c:v>
                </c:pt>
                <c:pt idx="887">
                  <c:v>0.99820771934001673</c:v>
                </c:pt>
                <c:pt idx="888">
                  <c:v>0.99820973539311642</c:v>
                </c:pt>
                <c:pt idx="889">
                  <c:v>0.99821174691579551</c:v>
                </c:pt>
                <c:pt idx="890">
                  <c:v>0.99821375392330758</c:v>
                </c:pt>
                <c:pt idx="891">
                  <c:v>0.99821575643083837</c:v>
                </c:pt>
                <c:pt idx="892">
                  <c:v>0.99821775445350514</c:v>
                </c:pt>
                <c:pt idx="893">
                  <c:v>0.99821974800635749</c:v>
                </c:pt>
                <c:pt idx="894">
                  <c:v>0.99822173710437778</c:v>
                </c:pt>
                <c:pt idx="895">
                  <c:v>0.99822372176248197</c:v>
                </c:pt>
                <c:pt idx="896">
                  <c:v>0.99822570199551863</c:v>
                </c:pt>
                <c:pt idx="897">
                  <c:v>0.99822767781827115</c:v>
                </c:pt>
                <c:pt idx="898">
                  <c:v>0.99822964924545632</c:v>
                </c:pt>
                <c:pt idx="899">
                  <c:v>0.99823161629172619</c:v>
                </c:pt>
                <c:pt idx="900">
                  <c:v>0.99823357897166709</c:v>
                </c:pt>
                <c:pt idx="901">
                  <c:v>0.99823553729980141</c:v>
                </c:pt>
                <c:pt idx="902">
                  <c:v>0.99823749129058648</c:v>
                </c:pt>
                <c:pt idx="903">
                  <c:v>0.99823944095841644</c:v>
                </c:pt>
                <c:pt idx="904">
                  <c:v>0.99824138631762094</c:v>
                </c:pt>
                <c:pt idx="905">
                  <c:v>0.99824332738246702</c:v>
                </c:pt>
                <c:pt idx="906">
                  <c:v>0.99824526416715853</c:v>
                </c:pt>
                <c:pt idx="907">
                  <c:v>0.99824719668583695</c:v>
                </c:pt>
                <c:pt idx="908">
                  <c:v>0.99824912495258122</c:v>
                </c:pt>
                <c:pt idx="909">
                  <c:v>0.9982510489814086</c:v>
                </c:pt>
                <c:pt idx="910">
                  <c:v>0.99825296878627479</c:v>
                </c:pt>
                <c:pt idx="911">
                  <c:v>0.99825488438107424</c:v>
                </c:pt>
                <c:pt idx="912">
                  <c:v>0.99825679577964055</c:v>
                </c:pt>
                <c:pt idx="913">
                  <c:v>0.99825870299574693</c:v>
                </c:pt>
                <c:pt idx="914">
                  <c:v>0.99826060604310596</c:v>
                </c:pt>
                <c:pt idx="915">
                  <c:v>0.99826250493537083</c:v>
                </c:pt>
                <c:pt idx="916">
                  <c:v>0.99826439968613478</c:v>
                </c:pt>
                <c:pt idx="917">
                  <c:v>0.9982662903089321</c:v>
                </c:pt>
                <c:pt idx="918">
                  <c:v>0.99826817681723801</c:v>
                </c:pt>
                <c:pt idx="919">
                  <c:v>0.99827005922446932</c:v>
                </c:pt>
                <c:pt idx="920">
                  <c:v>0.99827193754398424</c:v>
                </c:pt>
                <c:pt idx="921">
                  <c:v>0.99827381178908337</c:v>
                </c:pt>
                <c:pt idx="922">
                  <c:v>0.99827568197300953</c:v>
                </c:pt>
                <c:pt idx="923">
                  <c:v>0.99827754810894831</c:v>
                </c:pt>
                <c:pt idx="924">
                  <c:v>0.99827941021002786</c:v>
                </c:pt>
                <c:pt idx="925">
                  <c:v>0.99828126828932029</c:v>
                </c:pt>
                <c:pt idx="926">
                  <c:v>0.99828312235984074</c:v>
                </c:pt>
                <c:pt idx="927">
                  <c:v>0.99828497243454872</c:v>
                </c:pt>
                <c:pt idx="928">
                  <c:v>0.9982868185263476</c:v>
                </c:pt>
                <c:pt idx="929">
                  <c:v>0.99828866064808519</c:v>
                </c:pt>
                <c:pt idx="930">
                  <c:v>0.99829049881255438</c:v>
                </c:pt>
                <c:pt idx="931">
                  <c:v>0.99829233303249321</c:v>
                </c:pt>
                <c:pt idx="932">
                  <c:v>0.99829416332058452</c:v>
                </c:pt>
                <c:pt idx="933">
                  <c:v>0.99829598968945754</c:v>
                </c:pt>
                <c:pt idx="934">
                  <c:v>0.99829781215168711</c:v>
                </c:pt>
                <c:pt idx="935">
                  <c:v>0.99829963071979455</c:v>
                </c:pt>
                <c:pt idx="936">
                  <c:v>0.99830144540624743</c:v>
                </c:pt>
                <c:pt idx="937">
                  <c:v>0.99830325622346039</c:v>
                </c:pt>
                <c:pt idx="938">
                  <c:v>0.99830506318379497</c:v>
                </c:pt>
                <c:pt idx="939">
                  <c:v>0.99830686629956034</c:v>
                </c:pt>
                <c:pt idx="940">
                  <c:v>0.99830866558301312</c:v>
                </c:pt>
                <c:pt idx="941">
                  <c:v>0.99831046104635812</c:v>
                </c:pt>
                <c:pt idx="942">
                  <c:v>0.9983122527017485</c:v>
                </c:pt>
                <c:pt idx="943">
                  <c:v>0.99831404056128525</c:v>
                </c:pt>
                <c:pt idx="944">
                  <c:v>0.99831582463701884</c:v>
                </c:pt>
                <c:pt idx="945">
                  <c:v>0.99831760494094857</c:v>
                </c:pt>
                <c:pt idx="946">
                  <c:v>0.99831938148502297</c:v>
                </c:pt>
                <c:pt idx="947">
                  <c:v>0.99832115428113999</c:v>
                </c:pt>
                <c:pt idx="948">
                  <c:v>0.99832292334114792</c:v>
                </c:pt>
                <c:pt idx="949">
                  <c:v>0.99832468867684487</c:v>
                </c:pt>
                <c:pt idx="950">
                  <c:v>0.99832645029997935</c:v>
                </c:pt>
                <c:pt idx="951">
                  <c:v>0.99832820822225032</c:v>
                </c:pt>
                <c:pt idx="952">
                  <c:v>0.99832996245530803</c:v>
                </c:pt>
                <c:pt idx="953">
                  <c:v>0.99833171301075341</c:v>
                </c:pt>
                <c:pt idx="954">
                  <c:v>0.99833345990013944</c:v>
                </c:pt>
                <c:pt idx="955">
                  <c:v>0.99833520313497015</c:v>
                </c:pt>
                <c:pt idx="956">
                  <c:v>0.99833694272670159</c:v>
                </c:pt>
                <c:pt idx="957">
                  <c:v>0.99833867868674253</c:v>
                </c:pt>
                <c:pt idx="958">
                  <c:v>0.99834041102645321</c:v>
                </c:pt>
                <c:pt idx="959">
                  <c:v>0.99834213975714758</c:v>
                </c:pt>
                <c:pt idx="960">
                  <c:v>0.99834386489009141</c:v>
                </c:pt>
                <c:pt idx="961">
                  <c:v>0.99834558643650473</c:v>
                </c:pt>
                <c:pt idx="962">
                  <c:v>0.99834730440756014</c:v>
                </c:pt>
                <c:pt idx="963">
                  <c:v>0.99834901881438431</c:v>
                </c:pt>
                <c:pt idx="964">
                  <c:v>0.99835072966805771</c:v>
                </c:pt>
                <c:pt idx="965">
                  <c:v>0.99835243697961451</c:v>
                </c:pt>
                <c:pt idx="966">
                  <c:v>0.99835414076004392</c:v>
                </c:pt>
                <c:pt idx="967">
                  <c:v>0.99835584102028929</c:v>
                </c:pt>
                <c:pt idx="968">
                  <c:v>0.99835753777124903</c:v>
                </c:pt>
                <c:pt idx="969">
                  <c:v>0.99835923102377655</c:v>
                </c:pt>
                <c:pt idx="970">
                  <c:v>0.99836092078868033</c:v>
                </c:pt>
                <c:pt idx="971">
                  <c:v>0.99836260707672453</c:v>
                </c:pt>
                <c:pt idx="972">
                  <c:v>0.99836428989862913</c:v>
                </c:pt>
                <c:pt idx="973">
                  <c:v>0.99836596926507026</c:v>
                </c:pt>
                <c:pt idx="974">
                  <c:v>0.99836764518667953</c:v>
                </c:pt>
                <c:pt idx="975">
                  <c:v>0.99836931767404602</c:v>
                </c:pt>
                <c:pt idx="976">
                  <c:v>0.99837098673771452</c:v>
                </c:pt>
                <c:pt idx="977">
                  <c:v>0.99837265238818729</c:v>
                </c:pt>
                <c:pt idx="978">
                  <c:v>0.99837431463592341</c:v>
                </c:pt>
                <c:pt idx="979">
                  <c:v>0.99837597349133922</c:v>
                </c:pt>
                <c:pt idx="980">
                  <c:v>0.99837762896480886</c:v>
                </c:pt>
                <c:pt idx="981">
                  <c:v>0.99837928106666385</c:v>
                </c:pt>
                <c:pt idx="982">
                  <c:v>0.99838092980719417</c:v>
                </c:pt>
                <c:pt idx="983">
                  <c:v>0.99838257519664741</c:v>
                </c:pt>
                <c:pt idx="984">
                  <c:v>0.99838421724522997</c:v>
                </c:pt>
                <c:pt idx="985">
                  <c:v>0.99838585596310647</c:v>
                </c:pt>
                <c:pt idx="986">
                  <c:v>0.99838749136040073</c:v>
                </c:pt>
                <c:pt idx="987">
                  <c:v>0.99838912344719555</c:v>
                </c:pt>
                <c:pt idx="988">
                  <c:v>0.99839075223353246</c:v>
                </c:pt>
                <c:pt idx="989">
                  <c:v>0.99839237772941292</c:v>
                </c:pt>
                <c:pt idx="990">
                  <c:v>0.99839399994479794</c:v>
                </c:pt>
                <c:pt idx="991">
                  <c:v>0.99839561888960826</c:v>
                </c:pt>
                <c:pt idx="992">
                  <c:v>0.99839723457372453</c:v>
                </c:pt>
                <c:pt idx="993">
                  <c:v>0.998398847006988</c:v>
                </c:pt>
                <c:pt idx="994">
                  <c:v>0.99840045619920004</c:v>
                </c:pt>
                <c:pt idx="995">
                  <c:v>0.99840206216012284</c:v>
                </c:pt>
                <c:pt idx="996">
                  <c:v>0.99840366489947918</c:v>
                </c:pt>
                <c:pt idx="997">
                  <c:v>0.99840526442695332</c:v>
                </c:pt>
              </c:numCache>
            </c:numRef>
          </c:yVal>
          <c:smooth val="0"/>
          <c:extLst>
            <c:ext xmlns:c16="http://schemas.microsoft.com/office/drawing/2014/chart" uri="{C3380CC4-5D6E-409C-BE32-E72D297353CC}">
              <c16:uniqueId val="{00000000-CEE2-43F8-A13C-181533F66B75}"/>
            </c:ext>
          </c:extLst>
        </c:ser>
        <c:dLbls>
          <c:showLegendKey val="0"/>
          <c:showVal val="0"/>
          <c:showCatName val="0"/>
          <c:showSerName val="0"/>
          <c:showPercent val="0"/>
          <c:showBubbleSize val="0"/>
        </c:dLbls>
        <c:axId val="524435616"/>
        <c:axId val="524438496"/>
      </c:scatterChart>
      <c:valAx>
        <c:axId val="524435616"/>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noProof="0" dirty="0"/>
                  <a:t>Integral</a:t>
                </a:r>
                <a:r>
                  <a:rPr lang="en-GB" baseline="0" noProof="0" dirty="0"/>
                  <a:t> range +/- linewidths</a:t>
                </a:r>
                <a:endParaRPr lang="en-GB" noProof="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4438496"/>
        <c:crosses val="autoZero"/>
        <c:crossBetween val="midCat"/>
      </c:valAx>
      <c:valAx>
        <c:axId val="524438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noProof="0" dirty="0"/>
                  <a:t>Fractional integral</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244356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i="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Lorentzian!$A$3:$A$1000</c:f>
              <c:numCache>
                <c:formatCode>General</c:formatCode>
                <c:ptCount val="998"/>
                <c:pt idx="0">
                  <c:v>0.2</c:v>
                </c:pt>
                <c:pt idx="1">
                  <c:v>0.4</c:v>
                </c:pt>
                <c:pt idx="2">
                  <c:v>0.60000000000000009</c:v>
                </c:pt>
                <c:pt idx="3">
                  <c:v>0.8</c:v>
                </c:pt>
                <c:pt idx="4">
                  <c:v>1</c:v>
                </c:pt>
                <c:pt idx="5">
                  <c:v>1.2</c:v>
                </c:pt>
                <c:pt idx="6">
                  <c:v>1.4000000000000001</c:v>
                </c:pt>
                <c:pt idx="7">
                  <c:v>1.6</c:v>
                </c:pt>
                <c:pt idx="8">
                  <c:v>1.8</c:v>
                </c:pt>
                <c:pt idx="9">
                  <c:v>2</c:v>
                </c:pt>
                <c:pt idx="10">
                  <c:v>2.2000000000000002</c:v>
                </c:pt>
                <c:pt idx="11">
                  <c:v>2.4000000000000004</c:v>
                </c:pt>
                <c:pt idx="12">
                  <c:v>2.6000000000000005</c:v>
                </c:pt>
                <c:pt idx="13">
                  <c:v>2.8000000000000003</c:v>
                </c:pt>
                <c:pt idx="14">
                  <c:v>3.0000000000000004</c:v>
                </c:pt>
                <c:pt idx="15">
                  <c:v>3.2</c:v>
                </c:pt>
                <c:pt idx="16">
                  <c:v>3.4000000000000004</c:v>
                </c:pt>
                <c:pt idx="17">
                  <c:v>3.6000000000000005</c:v>
                </c:pt>
                <c:pt idx="18">
                  <c:v>3.8000000000000003</c:v>
                </c:pt>
                <c:pt idx="19">
                  <c:v>4</c:v>
                </c:pt>
                <c:pt idx="20">
                  <c:v>4.2</c:v>
                </c:pt>
                <c:pt idx="21">
                  <c:v>4.4000000000000004</c:v>
                </c:pt>
                <c:pt idx="22">
                  <c:v>4.6000000000000005</c:v>
                </c:pt>
                <c:pt idx="23">
                  <c:v>4.8000000000000007</c:v>
                </c:pt>
                <c:pt idx="24">
                  <c:v>5.0000000000000009</c:v>
                </c:pt>
                <c:pt idx="25">
                  <c:v>5.2</c:v>
                </c:pt>
                <c:pt idx="26">
                  <c:v>5.4</c:v>
                </c:pt>
                <c:pt idx="27">
                  <c:v>5.6000000000000005</c:v>
                </c:pt>
                <c:pt idx="28">
                  <c:v>5.8000000000000007</c:v>
                </c:pt>
                <c:pt idx="29">
                  <c:v>6.0000000000000009</c:v>
                </c:pt>
                <c:pt idx="30">
                  <c:v>6.2</c:v>
                </c:pt>
                <c:pt idx="31">
                  <c:v>6.4</c:v>
                </c:pt>
                <c:pt idx="32">
                  <c:v>6.6000000000000005</c:v>
                </c:pt>
                <c:pt idx="33">
                  <c:v>6.8000000000000007</c:v>
                </c:pt>
                <c:pt idx="34">
                  <c:v>7.0000000000000009</c:v>
                </c:pt>
                <c:pt idx="35">
                  <c:v>7.2</c:v>
                </c:pt>
                <c:pt idx="36">
                  <c:v>7.4</c:v>
                </c:pt>
                <c:pt idx="37">
                  <c:v>7.6000000000000005</c:v>
                </c:pt>
                <c:pt idx="38">
                  <c:v>7.8000000000000007</c:v>
                </c:pt>
                <c:pt idx="39">
                  <c:v>8</c:v>
                </c:pt>
                <c:pt idx="40">
                  <c:v>8.1999999999999993</c:v>
                </c:pt>
                <c:pt idx="41">
                  <c:v>8.4</c:v>
                </c:pt>
                <c:pt idx="42">
                  <c:v>8.6</c:v>
                </c:pt>
                <c:pt idx="43">
                  <c:v>8.7999999999999989</c:v>
                </c:pt>
                <c:pt idx="44">
                  <c:v>9</c:v>
                </c:pt>
                <c:pt idx="45">
                  <c:v>9.1999999999999993</c:v>
                </c:pt>
                <c:pt idx="46">
                  <c:v>9.4</c:v>
                </c:pt>
                <c:pt idx="47">
                  <c:v>9.6</c:v>
                </c:pt>
                <c:pt idx="48">
                  <c:v>9.8000000000000007</c:v>
                </c:pt>
                <c:pt idx="49">
                  <c:v>10</c:v>
                </c:pt>
                <c:pt idx="50">
                  <c:v>10.199999999999999</c:v>
                </c:pt>
                <c:pt idx="51">
                  <c:v>10.4</c:v>
                </c:pt>
                <c:pt idx="52">
                  <c:v>10.6</c:v>
                </c:pt>
                <c:pt idx="53">
                  <c:v>10.8</c:v>
                </c:pt>
                <c:pt idx="54">
                  <c:v>11</c:v>
                </c:pt>
                <c:pt idx="55">
                  <c:v>11.2</c:v>
                </c:pt>
                <c:pt idx="56">
                  <c:v>11.4</c:v>
                </c:pt>
                <c:pt idx="57">
                  <c:v>11.6</c:v>
                </c:pt>
                <c:pt idx="58">
                  <c:v>11.8</c:v>
                </c:pt>
                <c:pt idx="59">
                  <c:v>12</c:v>
                </c:pt>
                <c:pt idx="60">
                  <c:v>12.2</c:v>
                </c:pt>
                <c:pt idx="61">
                  <c:v>12.4</c:v>
                </c:pt>
                <c:pt idx="62">
                  <c:v>12.6</c:v>
                </c:pt>
                <c:pt idx="63">
                  <c:v>12.8</c:v>
                </c:pt>
                <c:pt idx="64">
                  <c:v>13</c:v>
                </c:pt>
                <c:pt idx="65">
                  <c:v>13.2</c:v>
                </c:pt>
                <c:pt idx="66">
                  <c:v>13.4</c:v>
                </c:pt>
                <c:pt idx="67">
                  <c:v>13.6</c:v>
                </c:pt>
                <c:pt idx="68">
                  <c:v>13.8</c:v>
                </c:pt>
                <c:pt idx="69">
                  <c:v>14</c:v>
                </c:pt>
                <c:pt idx="70">
                  <c:v>14.2</c:v>
                </c:pt>
                <c:pt idx="71">
                  <c:v>14.4</c:v>
                </c:pt>
                <c:pt idx="72">
                  <c:v>14.6</c:v>
                </c:pt>
                <c:pt idx="73">
                  <c:v>14.8</c:v>
                </c:pt>
                <c:pt idx="74">
                  <c:v>15</c:v>
                </c:pt>
                <c:pt idx="75">
                  <c:v>15.2</c:v>
                </c:pt>
                <c:pt idx="76">
                  <c:v>15.4</c:v>
                </c:pt>
                <c:pt idx="77">
                  <c:v>15.6</c:v>
                </c:pt>
                <c:pt idx="78">
                  <c:v>15.8</c:v>
                </c:pt>
                <c:pt idx="79">
                  <c:v>16</c:v>
                </c:pt>
                <c:pt idx="80">
                  <c:v>16.2</c:v>
                </c:pt>
                <c:pt idx="81">
                  <c:v>16.399999999999999</c:v>
                </c:pt>
                <c:pt idx="82">
                  <c:v>16.600000000000001</c:v>
                </c:pt>
                <c:pt idx="83">
                  <c:v>16.8</c:v>
                </c:pt>
                <c:pt idx="84">
                  <c:v>17</c:v>
                </c:pt>
                <c:pt idx="85">
                  <c:v>17.2</c:v>
                </c:pt>
                <c:pt idx="86">
                  <c:v>17.399999999999999</c:v>
                </c:pt>
                <c:pt idx="87">
                  <c:v>17.600000000000001</c:v>
                </c:pt>
                <c:pt idx="88">
                  <c:v>17.8</c:v>
                </c:pt>
                <c:pt idx="89">
                  <c:v>18</c:v>
                </c:pt>
                <c:pt idx="90">
                  <c:v>18.2</c:v>
                </c:pt>
                <c:pt idx="91">
                  <c:v>18.399999999999999</c:v>
                </c:pt>
                <c:pt idx="92">
                  <c:v>18.600000000000001</c:v>
                </c:pt>
                <c:pt idx="93">
                  <c:v>18.8</c:v>
                </c:pt>
                <c:pt idx="94">
                  <c:v>19</c:v>
                </c:pt>
                <c:pt idx="95">
                  <c:v>19.2</c:v>
                </c:pt>
                <c:pt idx="96">
                  <c:v>19.400000000000002</c:v>
                </c:pt>
                <c:pt idx="97">
                  <c:v>19.600000000000001</c:v>
                </c:pt>
                <c:pt idx="98">
                  <c:v>19.8</c:v>
                </c:pt>
                <c:pt idx="99">
                  <c:v>20</c:v>
                </c:pt>
                <c:pt idx="100">
                  <c:v>20.2</c:v>
                </c:pt>
                <c:pt idx="101">
                  <c:v>20.400000000000002</c:v>
                </c:pt>
                <c:pt idx="102">
                  <c:v>20.6</c:v>
                </c:pt>
                <c:pt idx="103">
                  <c:v>20.8</c:v>
                </c:pt>
                <c:pt idx="104">
                  <c:v>21</c:v>
                </c:pt>
                <c:pt idx="105">
                  <c:v>21.2</c:v>
                </c:pt>
                <c:pt idx="106">
                  <c:v>21.400000000000002</c:v>
                </c:pt>
                <c:pt idx="107">
                  <c:v>21.6</c:v>
                </c:pt>
                <c:pt idx="108">
                  <c:v>21.8</c:v>
                </c:pt>
                <c:pt idx="109">
                  <c:v>22</c:v>
                </c:pt>
                <c:pt idx="110">
                  <c:v>22.2</c:v>
                </c:pt>
                <c:pt idx="111">
                  <c:v>22.400000000000002</c:v>
                </c:pt>
                <c:pt idx="112">
                  <c:v>22.6</c:v>
                </c:pt>
                <c:pt idx="113">
                  <c:v>22.8</c:v>
                </c:pt>
                <c:pt idx="114">
                  <c:v>23</c:v>
                </c:pt>
                <c:pt idx="115">
                  <c:v>23.2</c:v>
                </c:pt>
                <c:pt idx="116">
                  <c:v>23.400000000000002</c:v>
                </c:pt>
                <c:pt idx="117">
                  <c:v>23.6</c:v>
                </c:pt>
                <c:pt idx="118">
                  <c:v>23.8</c:v>
                </c:pt>
                <c:pt idx="119">
                  <c:v>24</c:v>
                </c:pt>
                <c:pt idx="120">
                  <c:v>24.2</c:v>
                </c:pt>
                <c:pt idx="121">
                  <c:v>24.400000000000002</c:v>
                </c:pt>
                <c:pt idx="122">
                  <c:v>24.6</c:v>
                </c:pt>
                <c:pt idx="123">
                  <c:v>24.8</c:v>
                </c:pt>
                <c:pt idx="124">
                  <c:v>25</c:v>
                </c:pt>
                <c:pt idx="125">
                  <c:v>25.2</c:v>
                </c:pt>
                <c:pt idx="126">
                  <c:v>25.400000000000002</c:v>
                </c:pt>
                <c:pt idx="127">
                  <c:v>25.6</c:v>
                </c:pt>
                <c:pt idx="128">
                  <c:v>25.8</c:v>
                </c:pt>
                <c:pt idx="129">
                  <c:v>26</c:v>
                </c:pt>
                <c:pt idx="130">
                  <c:v>26.2</c:v>
                </c:pt>
                <c:pt idx="131">
                  <c:v>26.400000000000002</c:v>
                </c:pt>
                <c:pt idx="132">
                  <c:v>26.6</c:v>
                </c:pt>
                <c:pt idx="133">
                  <c:v>26.8</c:v>
                </c:pt>
                <c:pt idx="134">
                  <c:v>27</c:v>
                </c:pt>
                <c:pt idx="135">
                  <c:v>27.2</c:v>
                </c:pt>
                <c:pt idx="136">
                  <c:v>27.400000000000002</c:v>
                </c:pt>
                <c:pt idx="137">
                  <c:v>27.6</c:v>
                </c:pt>
                <c:pt idx="138">
                  <c:v>27.8</c:v>
                </c:pt>
                <c:pt idx="139">
                  <c:v>28</c:v>
                </c:pt>
                <c:pt idx="140">
                  <c:v>28.2</c:v>
                </c:pt>
                <c:pt idx="141">
                  <c:v>28.400000000000002</c:v>
                </c:pt>
                <c:pt idx="142">
                  <c:v>28.6</c:v>
                </c:pt>
                <c:pt idx="143">
                  <c:v>28.8</c:v>
                </c:pt>
                <c:pt idx="144">
                  <c:v>29</c:v>
                </c:pt>
                <c:pt idx="145">
                  <c:v>29.2</c:v>
                </c:pt>
                <c:pt idx="146">
                  <c:v>29.400000000000002</c:v>
                </c:pt>
                <c:pt idx="147">
                  <c:v>29.6</c:v>
                </c:pt>
                <c:pt idx="148">
                  <c:v>29.8</c:v>
                </c:pt>
                <c:pt idx="149">
                  <c:v>30</c:v>
                </c:pt>
                <c:pt idx="150">
                  <c:v>30.2</c:v>
                </c:pt>
                <c:pt idx="151">
                  <c:v>30.400000000000002</c:v>
                </c:pt>
                <c:pt idx="152">
                  <c:v>30.6</c:v>
                </c:pt>
                <c:pt idx="153">
                  <c:v>30.8</c:v>
                </c:pt>
                <c:pt idx="154">
                  <c:v>31</c:v>
                </c:pt>
                <c:pt idx="155">
                  <c:v>31.2</c:v>
                </c:pt>
                <c:pt idx="156">
                  <c:v>31.400000000000002</c:v>
                </c:pt>
                <c:pt idx="157">
                  <c:v>31.6</c:v>
                </c:pt>
                <c:pt idx="158">
                  <c:v>31.8</c:v>
                </c:pt>
                <c:pt idx="159">
                  <c:v>32</c:v>
                </c:pt>
                <c:pt idx="160">
                  <c:v>32.200000000000003</c:v>
                </c:pt>
                <c:pt idx="161">
                  <c:v>32.400000000000006</c:v>
                </c:pt>
                <c:pt idx="162">
                  <c:v>32.6</c:v>
                </c:pt>
                <c:pt idx="163">
                  <c:v>32.800000000000004</c:v>
                </c:pt>
                <c:pt idx="164">
                  <c:v>33.000000000000007</c:v>
                </c:pt>
                <c:pt idx="165">
                  <c:v>33.200000000000003</c:v>
                </c:pt>
                <c:pt idx="166">
                  <c:v>33.400000000000006</c:v>
                </c:pt>
                <c:pt idx="167">
                  <c:v>33.6</c:v>
                </c:pt>
                <c:pt idx="168">
                  <c:v>33.800000000000004</c:v>
                </c:pt>
                <c:pt idx="169">
                  <c:v>34.000000000000007</c:v>
                </c:pt>
                <c:pt idx="170">
                  <c:v>34.200000000000003</c:v>
                </c:pt>
                <c:pt idx="171">
                  <c:v>34.400000000000006</c:v>
                </c:pt>
                <c:pt idx="172">
                  <c:v>34.6</c:v>
                </c:pt>
                <c:pt idx="173">
                  <c:v>34.800000000000004</c:v>
                </c:pt>
                <c:pt idx="174">
                  <c:v>35.000000000000007</c:v>
                </c:pt>
                <c:pt idx="175">
                  <c:v>35.200000000000003</c:v>
                </c:pt>
                <c:pt idx="176">
                  <c:v>35.400000000000006</c:v>
                </c:pt>
                <c:pt idx="177">
                  <c:v>35.6</c:v>
                </c:pt>
                <c:pt idx="178">
                  <c:v>35.800000000000004</c:v>
                </c:pt>
                <c:pt idx="179">
                  <c:v>36.000000000000007</c:v>
                </c:pt>
                <c:pt idx="180">
                  <c:v>36.200000000000003</c:v>
                </c:pt>
                <c:pt idx="181">
                  <c:v>36.400000000000006</c:v>
                </c:pt>
                <c:pt idx="182">
                  <c:v>36.6</c:v>
                </c:pt>
                <c:pt idx="183">
                  <c:v>36.800000000000004</c:v>
                </c:pt>
                <c:pt idx="184">
                  <c:v>37.000000000000007</c:v>
                </c:pt>
                <c:pt idx="185">
                  <c:v>37.200000000000003</c:v>
                </c:pt>
                <c:pt idx="186">
                  <c:v>37.400000000000006</c:v>
                </c:pt>
                <c:pt idx="187">
                  <c:v>37.6</c:v>
                </c:pt>
                <c:pt idx="188">
                  <c:v>37.800000000000004</c:v>
                </c:pt>
                <c:pt idx="189">
                  <c:v>38.000000000000007</c:v>
                </c:pt>
                <c:pt idx="190">
                  <c:v>38.200000000000003</c:v>
                </c:pt>
                <c:pt idx="191">
                  <c:v>38.400000000000006</c:v>
                </c:pt>
                <c:pt idx="192">
                  <c:v>38.600000000000009</c:v>
                </c:pt>
                <c:pt idx="193">
                  <c:v>38.800000000000004</c:v>
                </c:pt>
                <c:pt idx="194">
                  <c:v>39.000000000000007</c:v>
                </c:pt>
                <c:pt idx="195">
                  <c:v>39.200000000000003</c:v>
                </c:pt>
                <c:pt idx="196">
                  <c:v>39.400000000000006</c:v>
                </c:pt>
                <c:pt idx="197">
                  <c:v>39.600000000000009</c:v>
                </c:pt>
                <c:pt idx="198">
                  <c:v>39.800000000000004</c:v>
                </c:pt>
                <c:pt idx="199">
                  <c:v>40.000000000000007</c:v>
                </c:pt>
                <c:pt idx="200">
                  <c:v>40.200000000000003</c:v>
                </c:pt>
                <c:pt idx="201">
                  <c:v>40.400000000000006</c:v>
                </c:pt>
                <c:pt idx="202">
                  <c:v>40.600000000000009</c:v>
                </c:pt>
                <c:pt idx="203">
                  <c:v>40.800000000000004</c:v>
                </c:pt>
                <c:pt idx="204">
                  <c:v>41.000000000000007</c:v>
                </c:pt>
                <c:pt idx="205">
                  <c:v>41.2</c:v>
                </c:pt>
                <c:pt idx="206">
                  <c:v>41.400000000000006</c:v>
                </c:pt>
                <c:pt idx="207">
                  <c:v>41.600000000000009</c:v>
                </c:pt>
                <c:pt idx="208">
                  <c:v>41.800000000000004</c:v>
                </c:pt>
                <c:pt idx="209">
                  <c:v>42.000000000000007</c:v>
                </c:pt>
                <c:pt idx="210">
                  <c:v>42.2</c:v>
                </c:pt>
                <c:pt idx="211">
                  <c:v>42.400000000000006</c:v>
                </c:pt>
                <c:pt idx="212">
                  <c:v>42.600000000000009</c:v>
                </c:pt>
                <c:pt idx="213">
                  <c:v>42.800000000000004</c:v>
                </c:pt>
                <c:pt idx="214">
                  <c:v>43.000000000000007</c:v>
                </c:pt>
                <c:pt idx="215">
                  <c:v>43.2</c:v>
                </c:pt>
                <c:pt idx="216">
                  <c:v>43.400000000000006</c:v>
                </c:pt>
                <c:pt idx="217">
                  <c:v>43.600000000000009</c:v>
                </c:pt>
                <c:pt idx="218">
                  <c:v>43.800000000000004</c:v>
                </c:pt>
                <c:pt idx="219">
                  <c:v>44.000000000000007</c:v>
                </c:pt>
                <c:pt idx="220">
                  <c:v>44.2</c:v>
                </c:pt>
                <c:pt idx="221">
                  <c:v>44.400000000000006</c:v>
                </c:pt>
                <c:pt idx="222">
                  <c:v>44.600000000000009</c:v>
                </c:pt>
                <c:pt idx="223">
                  <c:v>44.800000000000004</c:v>
                </c:pt>
                <c:pt idx="224">
                  <c:v>45.000000000000007</c:v>
                </c:pt>
                <c:pt idx="225">
                  <c:v>45.2</c:v>
                </c:pt>
                <c:pt idx="226">
                  <c:v>45.400000000000006</c:v>
                </c:pt>
                <c:pt idx="227">
                  <c:v>45.600000000000009</c:v>
                </c:pt>
                <c:pt idx="228">
                  <c:v>45.800000000000004</c:v>
                </c:pt>
                <c:pt idx="229">
                  <c:v>46.000000000000007</c:v>
                </c:pt>
                <c:pt idx="230">
                  <c:v>46.2</c:v>
                </c:pt>
                <c:pt idx="231">
                  <c:v>46.400000000000006</c:v>
                </c:pt>
                <c:pt idx="232">
                  <c:v>46.600000000000009</c:v>
                </c:pt>
                <c:pt idx="233">
                  <c:v>46.800000000000004</c:v>
                </c:pt>
                <c:pt idx="234">
                  <c:v>47.000000000000007</c:v>
                </c:pt>
                <c:pt idx="235">
                  <c:v>47.2</c:v>
                </c:pt>
                <c:pt idx="236">
                  <c:v>47.400000000000006</c:v>
                </c:pt>
                <c:pt idx="237">
                  <c:v>47.600000000000009</c:v>
                </c:pt>
                <c:pt idx="238">
                  <c:v>47.800000000000004</c:v>
                </c:pt>
                <c:pt idx="239">
                  <c:v>48.000000000000007</c:v>
                </c:pt>
                <c:pt idx="240">
                  <c:v>48.2</c:v>
                </c:pt>
                <c:pt idx="241">
                  <c:v>48.400000000000006</c:v>
                </c:pt>
                <c:pt idx="242">
                  <c:v>48.600000000000009</c:v>
                </c:pt>
                <c:pt idx="243">
                  <c:v>48.800000000000004</c:v>
                </c:pt>
                <c:pt idx="244">
                  <c:v>49.000000000000007</c:v>
                </c:pt>
                <c:pt idx="245">
                  <c:v>49.2</c:v>
                </c:pt>
                <c:pt idx="246">
                  <c:v>49.400000000000006</c:v>
                </c:pt>
                <c:pt idx="247">
                  <c:v>49.600000000000009</c:v>
                </c:pt>
                <c:pt idx="248">
                  <c:v>49.800000000000004</c:v>
                </c:pt>
                <c:pt idx="249">
                  <c:v>50.000000000000007</c:v>
                </c:pt>
                <c:pt idx="250">
                  <c:v>50.2</c:v>
                </c:pt>
                <c:pt idx="251">
                  <c:v>50.400000000000006</c:v>
                </c:pt>
                <c:pt idx="252">
                  <c:v>50.600000000000009</c:v>
                </c:pt>
                <c:pt idx="253">
                  <c:v>50.800000000000004</c:v>
                </c:pt>
                <c:pt idx="254">
                  <c:v>51.000000000000007</c:v>
                </c:pt>
                <c:pt idx="255">
                  <c:v>51.2</c:v>
                </c:pt>
                <c:pt idx="256">
                  <c:v>51.400000000000006</c:v>
                </c:pt>
                <c:pt idx="257">
                  <c:v>51.600000000000009</c:v>
                </c:pt>
                <c:pt idx="258">
                  <c:v>51.800000000000004</c:v>
                </c:pt>
                <c:pt idx="259">
                  <c:v>52.000000000000007</c:v>
                </c:pt>
                <c:pt idx="260">
                  <c:v>52.2</c:v>
                </c:pt>
                <c:pt idx="261">
                  <c:v>52.400000000000006</c:v>
                </c:pt>
                <c:pt idx="262">
                  <c:v>52.600000000000009</c:v>
                </c:pt>
                <c:pt idx="263">
                  <c:v>52.800000000000004</c:v>
                </c:pt>
                <c:pt idx="264">
                  <c:v>53.000000000000007</c:v>
                </c:pt>
                <c:pt idx="265">
                  <c:v>53.2</c:v>
                </c:pt>
                <c:pt idx="266">
                  <c:v>53.400000000000006</c:v>
                </c:pt>
                <c:pt idx="267">
                  <c:v>53.600000000000009</c:v>
                </c:pt>
                <c:pt idx="268">
                  <c:v>53.800000000000004</c:v>
                </c:pt>
                <c:pt idx="269">
                  <c:v>54.000000000000007</c:v>
                </c:pt>
                <c:pt idx="270">
                  <c:v>54.2</c:v>
                </c:pt>
                <c:pt idx="271">
                  <c:v>54.400000000000006</c:v>
                </c:pt>
                <c:pt idx="272">
                  <c:v>54.600000000000009</c:v>
                </c:pt>
                <c:pt idx="273">
                  <c:v>54.800000000000004</c:v>
                </c:pt>
                <c:pt idx="274">
                  <c:v>55.000000000000007</c:v>
                </c:pt>
                <c:pt idx="275">
                  <c:v>55.2</c:v>
                </c:pt>
                <c:pt idx="276">
                  <c:v>55.400000000000006</c:v>
                </c:pt>
                <c:pt idx="277">
                  <c:v>55.600000000000009</c:v>
                </c:pt>
                <c:pt idx="278">
                  <c:v>55.800000000000004</c:v>
                </c:pt>
                <c:pt idx="279">
                  <c:v>56.000000000000007</c:v>
                </c:pt>
                <c:pt idx="280">
                  <c:v>56.2</c:v>
                </c:pt>
                <c:pt idx="281">
                  <c:v>56.400000000000006</c:v>
                </c:pt>
                <c:pt idx="282">
                  <c:v>56.600000000000009</c:v>
                </c:pt>
                <c:pt idx="283">
                  <c:v>56.800000000000004</c:v>
                </c:pt>
                <c:pt idx="284">
                  <c:v>57.000000000000007</c:v>
                </c:pt>
                <c:pt idx="285">
                  <c:v>57.2</c:v>
                </c:pt>
                <c:pt idx="286">
                  <c:v>57.400000000000006</c:v>
                </c:pt>
                <c:pt idx="287">
                  <c:v>57.600000000000009</c:v>
                </c:pt>
                <c:pt idx="288">
                  <c:v>57.800000000000004</c:v>
                </c:pt>
                <c:pt idx="289">
                  <c:v>58.000000000000007</c:v>
                </c:pt>
                <c:pt idx="290">
                  <c:v>58.2</c:v>
                </c:pt>
                <c:pt idx="291">
                  <c:v>58.400000000000006</c:v>
                </c:pt>
                <c:pt idx="292">
                  <c:v>58.600000000000009</c:v>
                </c:pt>
                <c:pt idx="293">
                  <c:v>58.800000000000004</c:v>
                </c:pt>
                <c:pt idx="294">
                  <c:v>59.000000000000007</c:v>
                </c:pt>
                <c:pt idx="295">
                  <c:v>59.2</c:v>
                </c:pt>
                <c:pt idx="296">
                  <c:v>59.400000000000006</c:v>
                </c:pt>
                <c:pt idx="297">
                  <c:v>59.600000000000009</c:v>
                </c:pt>
                <c:pt idx="298">
                  <c:v>59.800000000000004</c:v>
                </c:pt>
                <c:pt idx="299">
                  <c:v>60.000000000000007</c:v>
                </c:pt>
                <c:pt idx="300">
                  <c:v>60.2</c:v>
                </c:pt>
                <c:pt idx="301">
                  <c:v>60.400000000000006</c:v>
                </c:pt>
                <c:pt idx="302">
                  <c:v>60.600000000000009</c:v>
                </c:pt>
                <c:pt idx="303">
                  <c:v>60.800000000000004</c:v>
                </c:pt>
                <c:pt idx="304">
                  <c:v>61.000000000000007</c:v>
                </c:pt>
                <c:pt idx="305">
                  <c:v>61.2</c:v>
                </c:pt>
                <c:pt idx="306">
                  <c:v>61.400000000000006</c:v>
                </c:pt>
                <c:pt idx="307">
                  <c:v>61.600000000000009</c:v>
                </c:pt>
                <c:pt idx="308">
                  <c:v>61.800000000000004</c:v>
                </c:pt>
                <c:pt idx="309">
                  <c:v>62.000000000000007</c:v>
                </c:pt>
                <c:pt idx="310">
                  <c:v>62.2</c:v>
                </c:pt>
                <c:pt idx="311">
                  <c:v>62.400000000000006</c:v>
                </c:pt>
                <c:pt idx="312">
                  <c:v>62.600000000000009</c:v>
                </c:pt>
                <c:pt idx="313">
                  <c:v>62.800000000000004</c:v>
                </c:pt>
                <c:pt idx="314">
                  <c:v>63.000000000000007</c:v>
                </c:pt>
                <c:pt idx="315">
                  <c:v>63.2</c:v>
                </c:pt>
                <c:pt idx="316">
                  <c:v>63.400000000000006</c:v>
                </c:pt>
                <c:pt idx="317">
                  <c:v>63.600000000000009</c:v>
                </c:pt>
                <c:pt idx="318">
                  <c:v>63.800000000000004</c:v>
                </c:pt>
                <c:pt idx="319">
                  <c:v>64</c:v>
                </c:pt>
                <c:pt idx="320">
                  <c:v>64.2</c:v>
                </c:pt>
                <c:pt idx="321">
                  <c:v>64.400000000000006</c:v>
                </c:pt>
                <c:pt idx="322">
                  <c:v>64.600000000000009</c:v>
                </c:pt>
                <c:pt idx="323">
                  <c:v>64.800000000000011</c:v>
                </c:pt>
                <c:pt idx="324">
                  <c:v>65</c:v>
                </c:pt>
                <c:pt idx="325">
                  <c:v>65.2</c:v>
                </c:pt>
                <c:pt idx="326">
                  <c:v>65.400000000000006</c:v>
                </c:pt>
                <c:pt idx="327">
                  <c:v>65.600000000000009</c:v>
                </c:pt>
                <c:pt idx="328">
                  <c:v>65.800000000000011</c:v>
                </c:pt>
                <c:pt idx="329">
                  <c:v>66</c:v>
                </c:pt>
                <c:pt idx="330">
                  <c:v>66.2</c:v>
                </c:pt>
                <c:pt idx="331">
                  <c:v>66.400000000000006</c:v>
                </c:pt>
                <c:pt idx="332">
                  <c:v>66.600000000000009</c:v>
                </c:pt>
                <c:pt idx="333">
                  <c:v>66.800000000000011</c:v>
                </c:pt>
                <c:pt idx="334">
                  <c:v>67</c:v>
                </c:pt>
                <c:pt idx="335">
                  <c:v>67.2</c:v>
                </c:pt>
                <c:pt idx="336">
                  <c:v>67.400000000000006</c:v>
                </c:pt>
                <c:pt idx="337">
                  <c:v>67.600000000000009</c:v>
                </c:pt>
                <c:pt idx="338">
                  <c:v>67.800000000000011</c:v>
                </c:pt>
                <c:pt idx="339">
                  <c:v>68</c:v>
                </c:pt>
                <c:pt idx="340">
                  <c:v>68.2</c:v>
                </c:pt>
                <c:pt idx="341">
                  <c:v>68.400000000000006</c:v>
                </c:pt>
                <c:pt idx="342">
                  <c:v>68.600000000000009</c:v>
                </c:pt>
                <c:pt idx="343">
                  <c:v>68.800000000000011</c:v>
                </c:pt>
                <c:pt idx="344">
                  <c:v>69</c:v>
                </c:pt>
                <c:pt idx="345">
                  <c:v>69.2</c:v>
                </c:pt>
                <c:pt idx="346">
                  <c:v>69.400000000000006</c:v>
                </c:pt>
                <c:pt idx="347">
                  <c:v>69.600000000000009</c:v>
                </c:pt>
                <c:pt idx="348">
                  <c:v>69.800000000000011</c:v>
                </c:pt>
                <c:pt idx="349">
                  <c:v>70</c:v>
                </c:pt>
                <c:pt idx="350">
                  <c:v>70.2</c:v>
                </c:pt>
                <c:pt idx="351">
                  <c:v>70.400000000000006</c:v>
                </c:pt>
                <c:pt idx="352">
                  <c:v>70.600000000000009</c:v>
                </c:pt>
                <c:pt idx="353">
                  <c:v>70.800000000000011</c:v>
                </c:pt>
                <c:pt idx="354">
                  <c:v>71</c:v>
                </c:pt>
                <c:pt idx="355">
                  <c:v>71.2</c:v>
                </c:pt>
                <c:pt idx="356">
                  <c:v>71.400000000000006</c:v>
                </c:pt>
                <c:pt idx="357">
                  <c:v>71.600000000000009</c:v>
                </c:pt>
                <c:pt idx="358">
                  <c:v>71.800000000000011</c:v>
                </c:pt>
                <c:pt idx="359">
                  <c:v>72</c:v>
                </c:pt>
                <c:pt idx="360">
                  <c:v>72.2</c:v>
                </c:pt>
                <c:pt idx="361">
                  <c:v>72.400000000000006</c:v>
                </c:pt>
                <c:pt idx="362">
                  <c:v>72.600000000000009</c:v>
                </c:pt>
                <c:pt idx="363">
                  <c:v>72.800000000000011</c:v>
                </c:pt>
                <c:pt idx="364">
                  <c:v>73</c:v>
                </c:pt>
                <c:pt idx="365">
                  <c:v>73.2</c:v>
                </c:pt>
                <c:pt idx="366">
                  <c:v>73.400000000000006</c:v>
                </c:pt>
                <c:pt idx="367">
                  <c:v>73.600000000000009</c:v>
                </c:pt>
                <c:pt idx="368">
                  <c:v>73.800000000000011</c:v>
                </c:pt>
                <c:pt idx="369">
                  <c:v>74</c:v>
                </c:pt>
                <c:pt idx="370">
                  <c:v>74.2</c:v>
                </c:pt>
                <c:pt idx="371">
                  <c:v>74.400000000000006</c:v>
                </c:pt>
                <c:pt idx="372">
                  <c:v>74.600000000000009</c:v>
                </c:pt>
                <c:pt idx="373">
                  <c:v>74.800000000000011</c:v>
                </c:pt>
                <c:pt idx="374">
                  <c:v>75</c:v>
                </c:pt>
                <c:pt idx="375">
                  <c:v>75.2</c:v>
                </c:pt>
                <c:pt idx="376">
                  <c:v>75.400000000000006</c:v>
                </c:pt>
                <c:pt idx="377">
                  <c:v>75.600000000000009</c:v>
                </c:pt>
                <c:pt idx="378">
                  <c:v>75.800000000000011</c:v>
                </c:pt>
                <c:pt idx="379">
                  <c:v>76</c:v>
                </c:pt>
                <c:pt idx="380">
                  <c:v>76.2</c:v>
                </c:pt>
                <c:pt idx="381">
                  <c:v>76.400000000000006</c:v>
                </c:pt>
                <c:pt idx="382">
                  <c:v>76.600000000000009</c:v>
                </c:pt>
                <c:pt idx="383">
                  <c:v>76.800000000000011</c:v>
                </c:pt>
                <c:pt idx="384">
                  <c:v>77.000000000000014</c:v>
                </c:pt>
                <c:pt idx="385">
                  <c:v>77.2</c:v>
                </c:pt>
                <c:pt idx="386">
                  <c:v>77.400000000000006</c:v>
                </c:pt>
                <c:pt idx="387">
                  <c:v>77.600000000000009</c:v>
                </c:pt>
                <c:pt idx="388">
                  <c:v>77.800000000000011</c:v>
                </c:pt>
                <c:pt idx="389">
                  <c:v>78.000000000000014</c:v>
                </c:pt>
                <c:pt idx="390">
                  <c:v>78.2</c:v>
                </c:pt>
                <c:pt idx="391">
                  <c:v>78.400000000000006</c:v>
                </c:pt>
                <c:pt idx="392">
                  <c:v>78.600000000000009</c:v>
                </c:pt>
                <c:pt idx="393">
                  <c:v>78.800000000000011</c:v>
                </c:pt>
                <c:pt idx="394">
                  <c:v>79.000000000000014</c:v>
                </c:pt>
                <c:pt idx="395">
                  <c:v>79.2</c:v>
                </c:pt>
                <c:pt idx="396">
                  <c:v>79.400000000000006</c:v>
                </c:pt>
                <c:pt idx="397">
                  <c:v>79.600000000000009</c:v>
                </c:pt>
                <c:pt idx="398">
                  <c:v>79.800000000000011</c:v>
                </c:pt>
                <c:pt idx="399">
                  <c:v>80.000000000000014</c:v>
                </c:pt>
                <c:pt idx="400">
                  <c:v>80.2</c:v>
                </c:pt>
                <c:pt idx="401">
                  <c:v>80.400000000000006</c:v>
                </c:pt>
                <c:pt idx="402">
                  <c:v>80.600000000000009</c:v>
                </c:pt>
                <c:pt idx="403">
                  <c:v>80.800000000000011</c:v>
                </c:pt>
                <c:pt idx="404">
                  <c:v>81.000000000000014</c:v>
                </c:pt>
                <c:pt idx="405">
                  <c:v>81.2</c:v>
                </c:pt>
                <c:pt idx="406">
                  <c:v>81.400000000000006</c:v>
                </c:pt>
                <c:pt idx="407">
                  <c:v>81.600000000000009</c:v>
                </c:pt>
                <c:pt idx="408">
                  <c:v>81.800000000000011</c:v>
                </c:pt>
                <c:pt idx="409">
                  <c:v>82.000000000000014</c:v>
                </c:pt>
                <c:pt idx="410">
                  <c:v>82.2</c:v>
                </c:pt>
                <c:pt idx="411">
                  <c:v>82.4</c:v>
                </c:pt>
                <c:pt idx="412">
                  <c:v>82.600000000000009</c:v>
                </c:pt>
                <c:pt idx="413">
                  <c:v>82.800000000000011</c:v>
                </c:pt>
                <c:pt idx="414">
                  <c:v>83.000000000000014</c:v>
                </c:pt>
                <c:pt idx="415">
                  <c:v>83.2</c:v>
                </c:pt>
                <c:pt idx="416">
                  <c:v>83.4</c:v>
                </c:pt>
                <c:pt idx="417">
                  <c:v>83.600000000000009</c:v>
                </c:pt>
                <c:pt idx="418">
                  <c:v>83.800000000000011</c:v>
                </c:pt>
                <c:pt idx="419">
                  <c:v>84.000000000000014</c:v>
                </c:pt>
                <c:pt idx="420">
                  <c:v>84.2</c:v>
                </c:pt>
                <c:pt idx="421">
                  <c:v>84.4</c:v>
                </c:pt>
                <c:pt idx="422">
                  <c:v>84.600000000000009</c:v>
                </c:pt>
                <c:pt idx="423">
                  <c:v>84.800000000000011</c:v>
                </c:pt>
                <c:pt idx="424">
                  <c:v>85.000000000000014</c:v>
                </c:pt>
                <c:pt idx="425">
                  <c:v>85.2</c:v>
                </c:pt>
                <c:pt idx="426">
                  <c:v>85.4</c:v>
                </c:pt>
                <c:pt idx="427">
                  <c:v>85.600000000000009</c:v>
                </c:pt>
                <c:pt idx="428">
                  <c:v>85.800000000000011</c:v>
                </c:pt>
                <c:pt idx="429">
                  <c:v>86.000000000000014</c:v>
                </c:pt>
                <c:pt idx="430">
                  <c:v>86.2</c:v>
                </c:pt>
                <c:pt idx="431">
                  <c:v>86.4</c:v>
                </c:pt>
                <c:pt idx="432">
                  <c:v>86.600000000000009</c:v>
                </c:pt>
                <c:pt idx="433">
                  <c:v>86.800000000000011</c:v>
                </c:pt>
                <c:pt idx="434">
                  <c:v>87.000000000000014</c:v>
                </c:pt>
                <c:pt idx="435">
                  <c:v>87.2</c:v>
                </c:pt>
                <c:pt idx="436">
                  <c:v>87.4</c:v>
                </c:pt>
                <c:pt idx="437">
                  <c:v>87.600000000000009</c:v>
                </c:pt>
                <c:pt idx="438">
                  <c:v>87.800000000000011</c:v>
                </c:pt>
                <c:pt idx="439">
                  <c:v>88.000000000000014</c:v>
                </c:pt>
                <c:pt idx="440">
                  <c:v>88.2</c:v>
                </c:pt>
                <c:pt idx="441">
                  <c:v>88.4</c:v>
                </c:pt>
                <c:pt idx="442">
                  <c:v>88.600000000000009</c:v>
                </c:pt>
                <c:pt idx="443">
                  <c:v>88.800000000000011</c:v>
                </c:pt>
                <c:pt idx="444">
                  <c:v>89.000000000000014</c:v>
                </c:pt>
                <c:pt idx="445">
                  <c:v>89.2</c:v>
                </c:pt>
                <c:pt idx="446">
                  <c:v>89.4</c:v>
                </c:pt>
                <c:pt idx="447">
                  <c:v>89.600000000000009</c:v>
                </c:pt>
                <c:pt idx="448">
                  <c:v>89.800000000000011</c:v>
                </c:pt>
                <c:pt idx="449">
                  <c:v>90.000000000000014</c:v>
                </c:pt>
                <c:pt idx="450">
                  <c:v>90.2</c:v>
                </c:pt>
                <c:pt idx="451">
                  <c:v>90.4</c:v>
                </c:pt>
                <c:pt idx="452">
                  <c:v>90.600000000000009</c:v>
                </c:pt>
                <c:pt idx="453">
                  <c:v>90.800000000000011</c:v>
                </c:pt>
                <c:pt idx="454">
                  <c:v>91.000000000000014</c:v>
                </c:pt>
                <c:pt idx="455">
                  <c:v>91.2</c:v>
                </c:pt>
                <c:pt idx="456">
                  <c:v>91.4</c:v>
                </c:pt>
                <c:pt idx="457">
                  <c:v>91.600000000000009</c:v>
                </c:pt>
                <c:pt idx="458">
                  <c:v>91.800000000000011</c:v>
                </c:pt>
                <c:pt idx="459">
                  <c:v>92.000000000000014</c:v>
                </c:pt>
                <c:pt idx="460">
                  <c:v>92.2</c:v>
                </c:pt>
                <c:pt idx="461">
                  <c:v>92.4</c:v>
                </c:pt>
                <c:pt idx="462">
                  <c:v>92.600000000000009</c:v>
                </c:pt>
                <c:pt idx="463">
                  <c:v>92.800000000000011</c:v>
                </c:pt>
                <c:pt idx="464">
                  <c:v>93.000000000000014</c:v>
                </c:pt>
                <c:pt idx="465">
                  <c:v>93.2</c:v>
                </c:pt>
                <c:pt idx="466">
                  <c:v>93.4</c:v>
                </c:pt>
                <c:pt idx="467">
                  <c:v>93.600000000000009</c:v>
                </c:pt>
                <c:pt idx="468">
                  <c:v>93.800000000000011</c:v>
                </c:pt>
                <c:pt idx="469">
                  <c:v>94.000000000000014</c:v>
                </c:pt>
                <c:pt idx="470">
                  <c:v>94.2</c:v>
                </c:pt>
                <c:pt idx="471">
                  <c:v>94.4</c:v>
                </c:pt>
                <c:pt idx="472">
                  <c:v>94.600000000000009</c:v>
                </c:pt>
                <c:pt idx="473">
                  <c:v>94.800000000000011</c:v>
                </c:pt>
                <c:pt idx="474">
                  <c:v>95.000000000000014</c:v>
                </c:pt>
                <c:pt idx="475">
                  <c:v>95.2</c:v>
                </c:pt>
                <c:pt idx="476">
                  <c:v>95.4</c:v>
                </c:pt>
                <c:pt idx="477">
                  <c:v>95.600000000000009</c:v>
                </c:pt>
                <c:pt idx="478">
                  <c:v>95.800000000000011</c:v>
                </c:pt>
                <c:pt idx="479">
                  <c:v>96.000000000000014</c:v>
                </c:pt>
                <c:pt idx="480">
                  <c:v>96.2</c:v>
                </c:pt>
                <c:pt idx="481">
                  <c:v>96.4</c:v>
                </c:pt>
                <c:pt idx="482">
                  <c:v>96.600000000000009</c:v>
                </c:pt>
                <c:pt idx="483">
                  <c:v>96.800000000000011</c:v>
                </c:pt>
                <c:pt idx="484">
                  <c:v>97.000000000000014</c:v>
                </c:pt>
                <c:pt idx="485">
                  <c:v>97.2</c:v>
                </c:pt>
                <c:pt idx="486">
                  <c:v>97.4</c:v>
                </c:pt>
                <c:pt idx="487">
                  <c:v>97.600000000000009</c:v>
                </c:pt>
                <c:pt idx="488">
                  <c:v>97.800000000000011</c:v>
                </c:pt>
                <c:pt idx="489">
                  <c:v>98.000000000000014</c:v>
                </c:pt>
                <c:pt idx="490">
                  <c:v>98.2</c:v>
                </c:pt>
                <c:pt idx="491">
                  <c:v>98.4</c:v>
                </c:pt>
                <c:pt idx="492">
                  <c:v>98.600000000000009</c:v>
                </c:pt>
                <c:pt idx="493">
                  <c:v>98.800000000000011</c:v>
                </c:pt>
                <c:pt idx="494">
                  <c:v>99.000000000000014</c:v>
                </c:pt>
                <c:pt idx="495">
                  <c:v>99.2</c:v>
                </c:pt>
                <c:pt idx="496">
                  <c:v>99.4</c:v>
                </c:pt>
                <c:pt idx="497">
                  <c:v>99.600000000000009</c:v>
                </c:pt>
                <c:pt idx="498">
                  <c:v>99.800000000000011</c:v>
                </c:pt>
                <c:pt idx="499">
                  <c:v>100.00000000000001</c:v>
                </c:pt>
                <c:pt idx="500">
                  <c:v>100.2</c:v>
                </c:pt>
                <c:pt idx="501">
                  <c:v>100.4</c:v>
                </c:pt>
                <c:pt idx="502">
                  <c:v>100.60000000000001</c:v>
                </c:pt>
                <c:pt idx="503">
                  <c:v>100.80000000000001</c:v>
                </c:pt>
                <c:pt idx="504">
                  <c:v>101.00000000000001</c:v>
                </c:pt>
                <c:pt idx="505">
                  <c:v>101.2</c:v>
                </c:pt>
                <c:pt idx="506">
                  <c:v>101.4</c:v>
                </c:pt>
                <c:pt idx="507">
                  <c:v>101.60000000000001</c:v>
                </c:pt>
                <c:pt idx="508">
                  <c:v>101.80000000000001</c:v>
                </c:pt>
                <c:pt idx="509">
                  <c:v>102.00000000000001</c:v>
                </c:pt>
                <c:pt idx="510">
                  <c:v>102.2</c:v>
                </c:pt>
                <c:pt idx="511">
                  <c:v>102.4</c:v>
                </c:pt>
                <c:pt idx="512">
                  <c:v>102.60000000000001</c:v>
                </c:pt>
                <c:pt idx="513">
                  <c:v>102.80000000000001</c:v>
                </c:pt>
                <c:pt idx="514">
                  <c:v>103.00000000000001</c:v>
                </c:pt>
                <c:pt idx="515">
                  <c:v>103.2</c:v>
                </c:pt>
                <c:pt idx="516">
                  <c:v>103.4</c:v>
                </c:pt>
                <c:pt idx="517">
                  <c:v>103.60000000000001</c:v>
                </c:pt>
                <c:pt idx="518">
                  <c:v>103.80000000000001</c:v>
                </c:pt>
                <c:pt idx="519">
                  <c:v>104.00000000000001</c:v>
                </c:pt>
                <c:pt idx="520">
                  <c:v>104.2</c:v>
                </c:pt>
                <c:pt idx="521">
                  <c:v>104.4</c:v>
                </c:pt>
                <c:pt idx="522">
                  <c:v>104.60000000000001</c:v>
                </c:pt>
                <c:pt idx="523">
                  <c:v>104.80000000000001</c:v>
                </c:pt>
                <c:pt idx="524">
                  <c:v>105.00000000000001</c:v>
                </c:pt>
                <c:pt idx="525">
                  <c:v>105.2</c:v>
                </c:pt>
                <c:pt idx="526">
                  <c:v>105.4</c:v>
                </c:pt>
                <c:pt idx="527">
                  <c:v>105.60000000000001</c:v>
                </c:pt>
                <c:pt idx="528">
                  <c:v>105.80000000000001</c:v>
                </c:pt>
                <c:pt idx="529">
                  <c:v>106.00000000000001</c:v>
                </c:pt>
                <c:pt idx="530">
                  <c:v>106.2</c:v>
                </c:pt>
                <c:pt idx="531">
                  <c:v>106.4</c:v>
                </c:pt>
                <c:pt idx="532">
                  <c:v>106.60000000000001</c:v>
                </c:pt>
                <c:pt idx="533">
                  <c:v>106.80000000000001</c:v>
                </c:pt>
                <c:pt idx="534">
                  <c:v>107.00000000000001</c:v>
                </c:pt>
                <c:pt idx="535">
                  <c:v>107.2</c:v>
                </c:pt>
                <c:pt idx="536">
                  <c:v>107.4</c:v>
                </c:pt>
                <c:pt idx="537">
                  <c:v>107.60000000000001</c:v>
                </c:pt>
                <c:pt idx="538">
                  <c:v>107.80000000000001</c:v>
                </c:pt>
                <c:pt idx="539">
                  <c:v>108.00000000000001</c:v>
                </c:pt>
                <c:pt idx="540">
                  <c:v>108.2</c:v>
                </c:pt>
                <c:pt idx="541">
                  <c:v>108.4</c:v>
                </c:pt>
                <c:pt idx="542">
                  <c:v>108.60000000000001</c:v>
                </c:pt>
                <c:pt idx="543">
                  <c:v>108.80000000000001</c:v>
                </c:pt>
                <c:pt idx="544">
                  <c:v>109.00000000000001</c:v>
                </c:pt>
                <c:pt idx="545">
                  <c:v>109.2</c:v>
                </c:pt>
                <c:pt idx="546">
                  <c:v>109.4</c:v>
                </c:pt>
                <c:pt idx="547">
                  <c:v>109.60000000000001</c:v>
                </c:pt>
                <c:pt idx="548">
                  <c:v>109.80000000000001</c:v>
                </c:pt>
                <c:pt idx="549">
                  <c:v>110.00000000000001</c:v>
                </c:pt>
                <c:pt idx="550">
                  <c:v>110.2</c:v>
                </c:pt>
                <c:pt idx="551">
                  <c:v>110.4</c:v>
                </c:pt>
                <c:pt idx="552">
                  <c:v>110.60000000000001</c:v>
                </c:pt>
                <c:pt idx="553">
                  <c:v>110.80000000000001</c:v>
                </c:pt>
                <c:pt idx="554">
                  <c:v>111.00000000000001</c:v>
                </c:pt>
                <c:pt idx="555">
                  <c:v>111.2</c:v>
                </c:pt>
                <c:pt idx="556">
                  <c:v>111.4</c:v>
                </c:pt>
                <c:pt idx="557">
                  <c:v>111.60000000000001</c:v>
                </c:pt>
                <c:pt idx="558">
                  <c:v>111.80000000000001</c:v>
                </c:pt>
                <c:pt idx="559">
                  <c:v>112.00000000000001</c:v>
                </c:pt>
                <c:pt idx="560">
                  <c:v>112.2</c:v>
                </c:pt>
                <c:pt idx="561">
                  <c:v>112.4</c:v>
                </c:pt>
                <c:pt idx="562">
                  <c:v>112.60000000000001</c:v>
                </c:pt>
                <c:pt idx="563">
                  <c:v>112.80000000000001</c:v>
                </c:pt>
                <c:pt idx="564">
                  <c:v>113.00000000000001</c:v>
                </c:pt>
                <c:pt idx="565">
                  <c:v>113.2</c:v>
                </c:pt>
                <c:pt idx="566">
                  <c:v>113.4</c:v>
                </c:pt>
                <c:pt idx="567">
                  <c:v>113.60000000000001</c:v>
                </c:pt>
                <c:pt idx="568">
                  <c:v>113.80000000000001</c:v>
                </c:pt>
                <c:pt idx="569">
                  <c:v>114.00000000000001</c:v>
                </c:pt>
                <c:pt idx="570">
                  <c:v>114.2</c:v>
                </c:pt>
                <c:pt idx="571">
                  <c:v>114.4</c:v>
                </c:pt>
                <c:pt idx="572">
                  <c:v>114.60000000000001</c:v>
                </c:pt>
                <c:pt idx="573">
                  <c:v>114.80000000000001</c:v>
                </c:pt>
                <c:pt idx="574">
                  <c:v>115.00000000000001</c:v>
                </c:pt>
                <c:pt idx="575">
                  <c:v>115.2</c:v>
                </c:pt>
                <c:pt idx="576">
                  <c:v>115.4</c:v>
                </c:pt>
                <c:pt idx="577">
                  <c:v>115.60000000000001</c:v>
                </c:pt>
                <c:pt idx="578">
                  <c:v>115.80000000000001</c:v>
                </c:pt>
                <c:pt idx="579">
                  <c:v>116.00000000000001</c:v>
                </c:pt>
                <c:pt idx="580">
                  <c:v>116.2</c:v>
                </c:pt>
                <c:pt idx="581">
                  <c:v>116.4</c:v>
                </c:pt>
                <c:pt idx="582">
                  <c:v>116.60000000000001</c:v>
                </c:pt>
                <c:pt idx="583">
                  <c:v>116.80000000000001</c:v>
                </c:pt>
                <c:pt idx="584">
                  <c:v>117.00000000000001</c:v>
                </c:pt>
                <c:pt idx="585">
                  <c:v>117.2</c:v>
                </c:pt>
                <c:pt idx="586">
                  <c:v>117.4</c:v>
                </c:pt>
                <c:pt idx="587">
                  <c:v>117.60000000000001</c:v>
                </c:pt>
                <c:pt idx="588">
                  <c:v>117.80000000000001</c:v>
                </c:pt>
                <c:pt idx="589">
                  <c:v>118.00000000000001</c:v>
                </c:pt>
                <c:pt idx="590">
                  <c:v>118.2</c:v>
                </c:pt>
                <c:pt idx="591">
                  <c:v>118.4</c:v>
                </c:pt>
                <c:pt idx="592">
                  <c:v>118.60000000000001</c:v>
                </c:pt>
                <c:pt idx="593">
                  <c:v>118.80000000000001</c:v>
                </c:pt>
                <c:pt idx="594">
                  <c:v>119.00000000000001</c:v>
                </c:pt>
                <c:pt idx="595">
                  <c:v>119.2</c:v>
                </c:pt>
                <c:pt idx="596">
                  <c:v>119.4</c:v>
                </c:pt>
                <c:pt idx="597">
                  <c:v>119.60000000000001</c:v>
                </c:pt>
                <c:pt idx="598">
                  <c:v>119.80000000000001</c:v>
                </c:pt>
                <c:pt idx="599">
                  <c:v>120.00000000000001</c:v>
                </c:pt>
                <c:pt idx="600">
                  <c:v>120.2</c:v>
                </c:pt>
                <c:pt idx="601">
                  <c:v>120.4</c:v>
                </c:pt>
                <c:pt idx="602">
                  <c:v>120.60000000000001</c:v>
                </c:pt>
                <c:pt idx="603">
                  <c:v>120.80000000000001</c:v>
                </c:pt>
                <c:pt idx="604">
                  <c:v>121.00000000000001</c:v>
                </c:pt>
                <c:pt idx="605">
                  <c:v>121.2</c:v>
                </c:pt>
                <c:pt idx="606">
                  <c:v>121.4</c:v>
                </c:pt>
                <c:pt idx="607">
                  <c:v>121.60000000000001</c:v>
                </c:pt>
                <c:pt idx="608">
                  <c:v>121.80000000000001</c:v>
                </c:pt>
                <c:pt idx="609">
                  <c:v>122.00000000000001</c:v>
                </c:pt>
                <c:pt idx="610">
                  <c:v>122.2</c:v>
                </c:pt>
                <c:pt idx="611">
                  <c:v>122.4</c:v>
                </c:pt>
                <c:pt idx="612">
                  <c:v>122.60000000000001</c:v>
                </c:pt>
                <c:pt idx="613">
                  <c:v>122.80000000000001</c:v>
                </c:pt>
                <c:pt idx="614">
                  <c:v>123.00000000000001</c:v>
                </c:pt>
                <c:pt idx="615">
                  <c:v>123.2</c:v>
                </c:pt>
                <c:pt idx="616">
                  <c:v>123.4</c:v>
                </c:pt>
                <c:pt idx="617">
                  <c:v>123.60000000000001</c:v>
                </c:pt>
                <c:pt idx="618">
                  <c:v>123.80000000000001</c:v>
                </c:pt>
                <c:pt idx="619">
                  <c:v>124.00000000000001</c:v>
                </c:pt>
                <c:pt idx="620">
                  <c:v>124.2</c:v>
                </c:pt>
                <c:pt idx="621">
                  <c:v>124.4</c:v>
                </c:pt>
                <c:pt idx="622">
                  <c:v>124.60000000000001</c:v>
                </c:pt>
                <c:pt idx="623">
                  <c:v>124.80000000000001</c:v>
                </c:pt>
                <c:pt idx="624">
                  <c:v>125.00000000000001</c:v>
                </c:pt>
                <c:pt idx="625">
                  <c:v>125.2</c:v>
                </c:pt>
                <c:pt idx="626">
                  <c:v>125.4</c:v>
                </c:pt>
                <c:pt idx="627">
                  <c:v>125.60000000000001</c:v>
                </c:pt>
                <c:pt idx="628">
                  <c:v>125.80000000000001</c:v>
                </c:pt>
                <c:pt idx="629">
                  <c:v>126.00000000000001</c:v>
                </c:pt>
                <c:pt idx="630">
                  <c:v>126.2</c:v>
                </c:pt>
                <c:pt idx="631">
                  <c:v>126.4</c:v>
                </c:pt>
                <c:pt idx="632">
                  <c:v>126.60000000000001</c:v>
                </c:pt>
                <c:pt idx="633">
                  <c:v>126.80000000000001</c:v>
                </c:pt>
                <c:pt idx="634">
                  <c:v>127.00000000000001</c:v>
                </c:pt>
                <c:pt idx="635">
                  <c:v>127.2</c:v>
                </c:pt>
                <c:pt idx="636">
                  <c:v>127.4</c:v>
                </c:pt>
                <c:pt idx="637">
                  <c:v>127.60000000000001</c:v>
                </c:pt>
                <c:pt idx="638">
                  <c:v>127.80000000000001</c:v>
                </c:pt>
                <c:pt idx="639">
                  <c:v>128</c:v>
                </c:pt>
                <c:pt idx="640">
                  <c:v>128.19999999999999</c:v>
                </c:pt>
                <c:pt idx="641">
                  <c:v>128.4</c:v>
                </c:pt>
                <c:pt idx="642">
                  <c:v>128.6</c:v>
                </c:pt>
                <c:pt idx="643">
                  <c:v>128.79999999999998</c:v>
                </c:pt>
                <c:pt idx="644">
                  <c:v>129</c:v>
                </c:pt>
                <c:pt idx="645">
                  <c:v>129.19999999999999</c:v>
                </c:pt>
                <c:pt idx="646">
                  <c:v>129.4</c:v>
                </c:pt>
                <c:pt idx="647">
                  <c:v>129.6</c:v>
                </c:pt>
                <c:pt idx="648">
                  <c:v>129.79999999999998</c:v>
                </c:pt>
                <c:pt idx="649">
                  <c:v>130</c:v>
                </c:pt>
                <c:pt idx="650">
                  <c:v>130.19999999999999</c:v>
                </c:pt>
                <c:pt idx="651">
                  <c:v>130.4</c:v>
                </c:pt>
                <c:pt idx="652">
                  <c:v>130.6</c:v>
                </c:pt>
                <c:pt idx="653">
                  <c:v>130.79999999999998</c:v>
                </c:pt>
                <c:pt idx="654">
                  <c:v>131</c:v>
                </c:pt>
                <c:pt idx="655">
                  <c:v>131.19999999999999</c:v>
                </c:pt>
                <c:pt idx="656">
                  <c:v>131.4</c:v>
                </c:pt>
                <c:pt idx="657">
                  <c:v>131.6</c:v>
                </c:pt>
                <c:pt idx="658">
                  <c:v>131.79999999999998</c:v>
                </c:pt>
                <c:pt idx="659">
                  <c:v>132</c:v>
                </c:pt>
                <c:pt idx="660">
                  <c:v>132.19999999999999</c:v>
                </c:pt>
                <c:pt idx="661">
                  <c:v>132.4</c:v>
                </c:pt>
                <c:pt idx="662">
                  <c:v>132.6</c:v>
                </c:pt>
                <c:pt idx="663">
                  <c:v>132.79999999999998</c:v>
                </c:pt>
                <c:pt idx="664">
                  <c:v>133</c:v>
                </c:pt>
                <c:pt idx="665">
                  <c:v>133.19999999999999</c:v>
                </c:pt>
                <c:pt idx="666">
                  <c:v>133.4</c:v>
                </c:pt>
                <c:pt idx="667">
                  <c:v>133.6</c:v>
                </c:pt>
                <c:pt idx="668">
                  <c:v>133.79999999999998</c:v>
                </c:pt>
                <c:pt idx="669">
                  <c:v>134</c:v>
                </c:pt>
                <c:pt idx="670">
                  <c:v>134.19999999999999</c:v>
                </c:pt>
                <c:pt idx="671">
                  <c:v>134.4</c:v>
                </c:pt>
                <c:pt idx="672">
                  <c:v>134.6</c:v>
                </c:pt>
                <c:pt idx="673">
                  <c:v>134.79999999999998</c:v>
                </c:pt>
                <c:pt idx="674">
                  <c:v>135</c:v>
                </c:pt>
                <c:pt idx="675">
                  <c:v>135.19999999999999</c:v>
                </c:pt>
                <c:pt idx="676">
                  <c:v>135.4</c:v>
                </c:pt>
                <c:pt idx="677">
                  <c:v>135.6</c:v>
                </c:pt>
                <c:pt idx="678">
                  <c:v>135.79999999999998</c:v>
                </c:pt>
                <c:pt idx="679">
                  <c:v>136</c:v>
                </c:pt>
                <c:pt idx="680">
                  <c:v>136.19999999999999</c:v>
                </c:pt>
                <c:pt idx="681">
                  <c:v>136.4</c:v>
                </c:pt>
                <c:pt idx="682">
                  <c:v>136.6</c:v>
                </c:pt>
                <c:pt idx="683">
                  <c:v>136.79999999999998</c:v>
                </c:pt>
                <c:pt idx="684">
                  <c:v>137</c:v>
                </c:pt>
                <c:pt idx="685">
                  <c:v>137.19999999999999</c:v>
                </c:pt>
                <c:pt idx="686">
                  <c:v>137.4</c:v>
                </c:pt>
                <c:pt idx="687">
                  <c:v>137.6</c:v>
                </c:pt>
                <c:pt idx="688">
                  <c:v>137.79999999999998</c:v>
                </c:pt>
                <c:pt idx="689">
                  <c:v>138</c:v>
                </c:pt>
                <c:pt idx="690">
                  <c:v>138.19999999999999</c:v>
                </c:pt>
                <c:pt idx="691">
                  <c:v>138.4</c:v>
                </c:pt>
                <c:pt idx="692">
                  <c:v>138.6</c:v>
                </c:pt>
                <c:pt idx="693">
                  <c:v>138.79999999999998</c:v>
                </c:pt>
                <c:pt idx="694">
                  <c:v>139</c:v>
                </c:pt>
                <c:pt idx="695">
                  <c:v>139.19999999999999</c:v>
                </c:pt>
                <c:pt idx="696">
                  <c:v>139.4</c:v>
                </c:pt>
                <c:pt idx="697">
                  <c:v>139.6</c:v>
                </c:pt>
                <c:pt idx="698">
                  <c:v>139.79999999999998</c:v>
                </c:pt>
                <c:pt idx="699">
                  <c:v>140</c:v>
                </c:pt>
                <c:pt idx="700">
                  <c:v>140.19999999999999</c:v>
                </c:pt>
                <c:pt idx="701">
                  <c:v>140.4</c:v>
                </c:pt>
                <c:pt idx="702">
                  <c:v>140.6</c:v>
                </c:pt>
                <c:pt idx="703">
                  <c:v>140.79999999999998</c:v>
                </c:pt>
                <c:pt idx="704">
                  <c:v>141</c:v>
                </c:pt>
                <c:pt idx="705">
                  <c:v>141.19999999999999</c:v>
                </c:pt>
                <c:pt idx="706">
                  <c:v>141.4</c:v>
                </c:pt>
                <c:pt idx="707">
                  <c:v>141.6</c:v>
                </c:pt>
                <c:pt idx="708">
                  <c:v>141.79999999999998</c:v>
                </c:pt>
                <c:pt idx="709">
                  <c:v>142</c:v>
                </c:pt>
                <c:pt idx="710">
                  <c:v>142.19999999999999</c:v>
                </c:pt>
                <c:pt idx="711">
                  <c:v>142.4</c:v>
                </c:pt>
                <c:pt idx="712">
                  <c:v>142.6</c:v>
                </c:pt>
                <c:pt idx="713">
                  <c:v>142.79999999999998</c:v>
                </c:pt>
                <c:pt idx="714">
                  <c:v>143</c:v>
                </c:pt>
                <c:pt idx="715">
                  <c:v>143.19999999999999</c:v>
                </c:pt>
                <c:pt idx="716">
                  <c:v>143.4</c:v>
                </c:pt>
                <c:pt idx="717">
                  <c:v>143.6</c:v>
                </c:pt>
                <c:pt idx="718">
                  <c:v>143.79999999999998</c:v>
                </c:pt>
                <c:pt idx="719">
                  <c:v>144</c:v>
                </c:pt>
                <c:pt idx="720">
                  <c:v>144.19999999999999</c:v>
                </c:pt>
                <c:pt idx="721">
                  <c:v>144.4</c:v>
                </c:pt>
                <c:pt idx="722">
                  <c:v>144.6</c:v>
                </c:pt>
                <c:pt idx="723">
                  <c:v>144.79999999999998</c:v>
                </c:pt>
                <c:pt idx="724">
                  <c:v>145</c:v>
                </c:pt>
                <c:pt idx="725">
                  <c:v>145.19999999999999</c:v>
                </c:pt>
                <c:pt idx="726">
                  <c:v>145.4</c:v>
                </c:pt>
                <c:pt idx="727">
                  <c:v>145.6</c:v>
                </c:pt>
                <c:pt idx="728">
                  <c:v>145.79999999999998</c:v>
                </c:pt>
                <c:pt idx="729">
                  <c:v>146</c:v>
                </c:pt>
                <c:pt idx="730">
                  <c:v>146.19999999999999</c:v>
                </c:pt>
                <c:pt idx="731">
                  <c:v>146.4</c:v>
                </c:pt>
                <c:pt idx="732">
                  <c:v>146.6</c:v>
                </c:pt>
                <c:pt idx="733">
                  <c:v>146.79999999999998</c:v>
                </c:pt>
                <c:pt idx="734">
                  <c:v>147</c:v>
                </c:pt>
                <c:pt idx="735">
                  <c:v>147.19999999999999</c:v>
                </c:pt>
                <c:pt idx="736">
                  <c:v>147.4</c:v>
                </c:pt>
                <c:pt idx="737">
                  <c:v>147.6</c:v>
                </c:pt>
                <c:pt idx="738">
                  <c:v>147.79999999999998</c:v>
                </c:pt>
                <c:pt idx="739">
                  <c:v>148</c:v>
                </c:pt>
                <c:pt idx="740">
                  <c:v>148.19999999999999</c:v>
                </c:pt>
                <c:pt idx="741">
                  <c:v>148.4</c:v>
                </c:pt>
                <c:pt idx="742">
                  <c:v>148.6</c:v>
                </c:pt>
                <c:pt idx="743">
                  <c:v>148.79999999999998</c:v>
                </c:pt>
                <c:pt idx="744">
                  <c:v>149</c:v>
                </c:pt>
                <c:pt idx="745">
                  <c:v>149.19999999999999</c:v>
                </c:pt>
                <c:pt idx="746">
                  <c:v>149.4</c:v>
                </c:pt>
                <c:pt idx="747">
                  <c:v>149.6</c:v>
                </c:pt>
                <c:pt idx="748">
                  <c:v>149.79999999999998</c:v>
                </c:pt>
                <c:pt idx="749">
                  <c:v>150</c:v>
                </c:pt>
                <c:pt idx="750">
                  <c:v>150.19999999999999</c:v>
                </c:pt>
                <c:pt idx="751">
                  <c:v>150.4</c:v>
                </c:pt>
                <c:pt idx="752">
                  <c:v>150.6</c:v>
                </c:pt>
                <c:pt idx="753">
                  <c:v>150.79999999999998</c:v>
                </c:pt>
                <c:pt idx="754">
                  <c:v>151</c:v>
                </c:pt>
                <c:pt idx="755">
                  <c:v>151.19999999999999</c:v>
                </c:pt>
                <c:pt idx="756">
                  <c:v>151.4</c:v>
                </c:pt>
                <c:pt idx="757">
                  <c:v>151.6</c:v>
                </c:pt>
                <c:pt idx="758">
                  <c:v>151.79999999999998</c:v>
                </c:pt>
                <c:pt idx="759">
                  <c:v>152</c:v>
                </c:pt>
                <c:pt idx="760">
                  <c:v>152.19999999999999</c:v>
                </c:pt>
                <c:pt idx="761">
                  <c:v>152.4</c:v>
                </c:pt>
                <c:pt idx="762">
                  <c:v>152.6</c:v>
                </c:pt>
                <c:pt idx="763">
                  <c:v>152.79999999999998</c:v>
                </c:pt>
                <c:pt idx="764">
                  <c:v>153</c:v>
                </c:pt>
                <c:pt idx="765">
                  <c:v>153.19999999999999</c:v>
                </c:pt>
                <c:pt idx="766">
                  <c:v>153.4</c:v>
                </c:pt>
                <c:pt idx="767">
                  <c:v>153.6</c:v>
                </c:pt>
                <c:pt idx="768">
                  <c:v>153.80000000000001</c:v>
                </c:pt>
                <c:pt idx="769">
                  <c:v>154</c:v>
                </c:pt>
                <c:pt idx="770">
                  <c:v>154.19999999999999</c:v>
                </c:pt>
                <c:pt idx="771">
                  <c:v>154.4</c:v>
                </c:pt>
                <c:pt idx="772">
                  <c:v>154.6</c:v>
                </c:pt>
                <c:pt idx="773">
                  <c:v>154.80000000000001</c:v>
                </c:pt>
                <c:pt idx="774">
                  <c:v>155</c:v>
                </c:pt>
                <c:pt idx="775">
                  <c:v>155.19999999999999</c:v>
                </c:pt>
                <c:pt idx="776">
                  <c:v>155.4</c:v>
                </c:pt>
                <c:pt idx="777">
                  <c:v>155.6</c:v>
                </c:pt>
                <c:pt idx="778">
                  <c:v>155.80000000000001</c:v>
                </c:pt>
                <c:pt idx="779">
                  <c:v>156</c:v>
                </c:pt>
                <c:pt idx="780">
                  <c:v>156.19999999999999</c:v>
                </c:pt>
                <c:pt idx="781">
                  <c:v>156.4</c:v>
                </c:pt>
                <c:pt idx="782">
                  <c:v>156.6</c:v>
                </c:pt>
                <c:pt idx="783">
                  <c:v>156.80000000000001</c:v>
                </c:pt>
                <c:pt idx="784">
                  <c:v>157</c:v>
                </c:pt>
                <c:pt idx="785">
                  <c:v>157.19999999999999</c:v>
                </c:pt>
                <c:pt idx="786">
                  <c:v>157.4</c:v>
                </c:pt>
                <c:pt idx="787">
                  <c:v>157.6</c:v>
                </c:pt>
                <c:pt idx="788">
                  <c:v>157.80000000000001</c:v>
                </c:pt>
                <c:pt idx="789">
                  <c:v>158</c:v>
                </c:pt>
                <c:pt idx="790">
                  <c:v>158.19999999999999</c:v>
                </c:pt>
                <c:pt idx="791">
                  <c:v>158.4</c:v>
                </c:pt>
                <c:pt idx="792">
                  <c:v>158.6</c:v>
                </c:pt>
                <c:pt idx="793">
                  <c:v>158.80000000000001</c:v>
                </c:pt>
                <c:pt idx="794">
                  <c:v>159</c:v>
                </c:pt>
                <c:pt idx="795">
                  <c:v>159.19999999999999</c:v>
                </c:pt>
                <c:pt idx="796">
                  <c:v>159.4</c:v>
                </c:pt>
                <c:pt idx="797">
                  <c:v>159.6</c:v>
                </c:pt>
                <c:pt idx="798">
                  <c:v>159.80000000000001</c:v>
                </c:pt>
                <c:pt idx="799">
                  <c:v>160</c:v>
                </c:pt>
                <c:pt idx="800">
                  <c:v>160.19999999999999</c:v>
                </c:pt>
                <c:pt idx="801">
                  <c:v>160.4</c:v>
                </c:pt>
                <c:pt idx="802">
                  <c:v>160.6</c:v>
                </c:pt>
                <c:pt idx="803">
                  <c:v>160.80000000000001</c:v>
                </c:pt>
                <c:pt idx="804">
                  <c:v>161</c:v>
                </c:pt>
                <c:pt idx="805">
                  <c:v>161.19999999999999</c:v>
                </c:pt>
                <c:pt idx="806">
                  <c:v>161.4</c:v>
                </c:pt>
                <c:pt idx="807">
                  <c:v>161.6</c:v>
                </c:pt>
                <c:pt idx="808">
                  <c:v>161.80000000000001</c:v>
                </c:pt>
                <c:pt idx="809">
                  <c:v>162</c:v>
                </c:pt>
                <c:pt idx="810">
                  <c:v>162.19999999999999</c:v>
                </c:pt>
                <c:pt idx="811">
                  <c:v>162.4</c:v>
                </c:pt>
                <c:pt idx="812">
                  <c:v>162.6</c:v>
                </c:pt>
                <c:pt idx="813">
                  <c:v>162.80000000000001</c:v>
                </c:pt>
                <c:pt idx="814">
                  <c:v>163</c:v>
                </c:pt>
                <c:pt idx="815">
                  <c:v>163.19999999999999</c:v>
                </c:pt>
                <c:pt idx="816">
                  <c:v>163.4</c:v>
                </c:pt>
                <c:pt idx="817">
                  <c:v>163.6</c:v>
                </c:pt>
                <c:pt idx="818">
                  <c:v>163.80000000000001</c:v>
                </c:pt>
                <c:pt idx="819">
                  <c:v>164</c:v>
                </c:pt>
                <c:pt idx="820">
                  <c:v>164.2</c:v>
                </c:pt>
                <c:pt idx="821">
                  <c:v>164.4</c:v>
                </c:pt>
                <c:pt idx="822">
                  <c:v>164.6</c:v>
                </c:pt>
                <c:pt idx="823">
                  <c:v>164.8</c:v>
                </c:pt>
                <c:pt idx="824">
                  <c:v>165</c:v>
                </c:pt>
                <c:pt idx="825">
                  <c:v>165.2</c:v>
                </c:pt>
                <c:pt idx="826">
                  <c:v>165.4</c:v>
                </c:pt>
                <c:pt idx="827">
                  <c:v>165.6</c:v>
                </c:pt>
                <c:pt idx="828">
                  <c:v>165.8</c:v>
                </c:pt>
                <c:pt idx="829">
                  <c:v>166</c:v>
                </c:pt>
                <c:pt idx="830">
                  <c:v>166.2</c:v>
                </c:pt>
                <c:pt idx="831">
                  <c:v>166.4</c:v>
                </c:pt>
                <c:pt idx="832">
                  <c:v>166.6</c:v>
                </c:pt>
                <c:pt idx="833">
                  <c:v>166.8</c:v>
                </c:pt>
                <c:pt idx="834">
                  <c:v>167</c:v>
                </c:pt>
                <c:pt idx="835">
                  <c:v>167.2</c:v>
                </c:pt>
                <c:pt idx="836">
                  <c:v>167.4</c:v>
                </c:pt>
                <c:pt idx="837">
                  <c:v>167.6</c:v>
                </c:pt>
                <c:pt idx="838">
                  <c:v>167.8</c:v>
                </c:pt>
                <c:pt idx="839">
                  <c:v>168</c:v>
                </c:pt>
                <c:pt idx="840">
                  <c:v>168.2</c:v>
                </c:pt>
                <c:pt idx="841">
                  <c:v>168.4</c:v>
                </c:pt>
                <c:pt idx="842">
                  <c:v>168.6</c:v>
                </c:pt>
                <c:pt idx="843">
                  <c:v>168.8</c:v>
                </c:pt>
                <c:pt idx="844">
                  <c:v>169</c:v>
                </c:pt>
                <c:pt idx="845">
                  <c:v>169.2</c:v>
                </c:pt>
                <c:pt idx="846">
                  <c:v>169.4</c:v>
                </c:pt>
                <c:pt idx="847">
                  <c:v>169.6</c:v>
                </c:pt>
                <c:pt idx="848">
                  <c:v>169.8</c:v>
                </c:pt>
                <c:pt idx="849">
                  <c:v>170</c:v>
                </c:pt>
                <c:pt idx="850">
                  <c:v>170.2</c:v>
                </c:pt>
                <c:pt idx="851">
                  <c:v>170.4</c:v>
                </c:pt>
                <c:pt idx="852">
                  <c:v>170.6</c:v>
                </c:pt>
                <c:pt idx="853">
                  <c:v>170.8</c:v>
                </c:pt>
                <c:pt idx="854">
                  <c:v>171</c:v>
                </c:pt>
                <c:pt idx="855">
                  <c:v>171.2</c:v>
                </c:pt>
                <c:pt idx="856">
                  <c:v>171.4</c:v>
                </c:pt>
                <c:pt idx="857">
                  <c:v>171.6</c:v>
                </c:pt>
                <c:pt idx="858">
                  <c:v>171.8</c:v>
                </c:pt>
                <c:pt idx="859">
                  <c:v>172</c:v>
                </c:pt>
                <c:pt idx="860">
                  <c:v>172.2</c:v>
                </c:pt>
                <c:pt idx="861">
                  <c:v>172.4</c:v>
                </c:pt>
                <c:pt idx="862">
                  <c:v>172.6</c:v>
                </c:pt>
                <c:pt idx="863">
                  <c:v>172.8</c:v>
                </c:pt>
                <c:pt idx="864">
                  <c:v>173</c:v>
                </c:pt>
                <c:pt idx="865">
                  <c:v>173.2</c:v>
                </c:pt>
                <c:pt idx="866">
                  <c:v>173.4</c:v>
                </c:pt>
                <c:pt idx="867">
                  <c:v>173.6</c:v>
                </c:pt>
                <c:pt idx="868">
                  <c:v>173.8</c:v>
                </c:pt>
                <c:pt idx="869">
                  <c:v>174</c:v>
                </c:pt>
                <c:pt idx="870">
                  <c:v>174.2</c:v>
                </c:pt>
                <c:pt idx="871">
                  <c:v>174.4</c:v>
                </c:pt>
                <c:pt idx="872">
                  <c:v>174.6</c:v>
                </c:pt>
                <c:pt idx="873">
                  <c:v>174.8</c:v>
                </c:pt>
                <c:pt idx="874">
                  <c:v>175</c:v>
                </c:pt>
                <c:pt idx="875">
                  <c:v>175.2</c:v>
                </c:pt>
                <c:pt idx="876">
                  <c:v>175.4</c:v>
                </c:pt>
                <c:pt idx="877">
                  <c:v>175.6</c:v>
                </c:pt>
                <c:pt idx="878">
                  <c:v>175.8</c:v>
                </c:pt>
                <c:pt idx="879">
                  <c:v>176</c:v>
                </c:pt>
                <c:pt idx="880">
                  <c:v>176.2</c:v>
                </c:pt>
                <c:pt idx="881">
                  <c:v>176.4</c:v>
                </c:pt>
                <c:pt idx="882">
                  <c:v>176.6</c:v>
                </c:pt>
                <c:pt idx="883">
                  <c:v>176.8</c:v>
                </c:pt>
                <c:pt idx="884">
                  <c:v>177</c:v>
                </c:pt>
                <c:pt idx="885">
                  <c:v>177.2</c:v>
                </c:pt>
                <c:pt idx="886">
                  <c:v>177.4</c:v>
                </c:pt>
                <c:pt idx="887">
                  <c:v>177.6</c:v>
                </c:pt>
                <c:pt idx="888">
                  <c:v>177.8</c:v>
                </c:pt>
                <c:pt idx="889">
                  <c:v>178</c:v>
                </c:pt>
                <c:pt idx="890">
                  <c:v>178.2</c:v>
                </c:pt>
                <c:pt idx="891">
                  <c:v>178.4</c:v>
                </c:pt>
                <c:pt idx="892">
                  <c:v>178.6</c:v>
                </c:pt>
                <c:pt idx="893">
                  <c:v>178.8</c:v>
                </c:pt>
                <c:pt idx="894">
                  <c:v>179</c:v>
                </c:pt>
                <c:pt idx="895">
                  <c:v>179.2</c:v>
                </c:pt>
                <c:pt idx="896">
                  <c:v>179.4</c:v>
                </c:pt>
                <c:pt idx="897">
                  <c:v>179.6</c:v>
                </c:pt>
                <c:pt idx="898">
                  <c:v>179.8</c:v>
                </c:pt>
                <c:pt idx="899">
                  <c:v>180</c:v>
                </c:pt>
                <c:pt idx="900">
                  <c:v>180.2</c:v>
                </c:pt>
                <c:pt idx="901">
                  <c:v>180.4</c:v>
                </c:pt>
                <c:pt idx="902">
                  <c:v>180.6</c:v>
                </c:pt>
                <c:pt idx="903">
                  <c:v>180.8</c:v>
                </c:pt>
                <c:pt idx="904">
                  <c:v>181</c:v>
                </c:pt>
                <c:pt idx="905">
                  <c:v>181.2</c:v>
                </c:pt>
                <c:pt idx="906">
                  <c:v>181.4</c:v>
                </c:pt>
                <c:pt idx="907">
                  <c:v>181.6</c:v>
                </c:pt>
                <c:pt idx="908">
                  <c:v>181.8</c:v>
                </c:pt>
                <c:pt idx="909">
                  <c:v>182</c:v>
                </c:pt>
                <c:pt idx="910">
                  <c:v>182.2</c:v>
                </c:pt>
                <c:pt idx="911">
                  <c:v>182.4</c:v>
                </c:pt>
                <c:pt idx="912">
                  <c:v>182.6</c:v>
                </c:pt>
                <c:pt idx="913">
                  <c:v>182.8</c:v>
                </c:pt>
                <c:pt idx="914">
                  <c:v>183</c:v>
                </c:pt>
                <c:pt idx="915">
                  <c:v>183.2</c:v>
                </c:pt>
                <c:pt idx="916">
                  <c:v>183.4</c:v>
                </c:pt>
                <c:pt idx="917">
                  <c:v>183.6</c:v>
                </c:pt>
                <c:pt idx="918">
                  <c:v>183.8</c:v>
                </c:pt>
                <c:pt idx="919">
                  <c:v>184</c:v>
                </c:pt>
                <c:pt idx="920">
                  <c:v>184.2</c:v>
                </c:pt>
                <c:pt idx="921">
                  <c:v>184.4</c:v>
                </c:pt>
                <c:pt idx="922">
                  <c:v>184.6</c:v>
                </c:pt>
                <c:pt idx="923">
                  <c:v>184.8</c:v>
                </c:pt>
                <c:pt idx="924">
                  <c:v>185</c:v>
                </c:pt>
                <c:pt idx="925">
                  <c:v>185.2</c:v>
                </c:pt>
                <c:pt idx="926">
                  <c:v>185.4</c:v>
                </c:pt>
                <c:pt idx="927">
                  <c:v>185.6</c:v>
                </c:pt>
                <c:pt idx="928">
                  <c:v>185.8</c:v>
                </c:pt>
                <c:pt idx="929">
                  <c:v>186</c:v>
                </c:pt>
                <c:pt idx="930">
                  <c:v>186.2</c:v>
                </c:pt>
                <c:pt idx="931">
                  <c:v>186.4</c:v>
                </c:pt>
                <c:pt idx="932">
                  <c:v>186.6</c:v>
                </c:pt>
                <c:pt idx="933">
                  <c:v>186.8</c:v>
                </c:pt>
                <c:pt idx="934">
                  <c:v>187</c:v>
                </c:pt>
                <c:pt idx="935">
                  <c:v>187.2</c:v>
                </c:pt>
                <c:pt idx="936">
                  <c:v>187.4</c:v>
                </c:pt>
                <c:pt idx="937">
                  <c:v>187.6</c:v>
                </c:pt>
                <c:pt idx="938">
                  <c:v>187.8</c:v>
                </c:pt>
                <c:pt idx="939">
                  <c:v>188</c:v>
                </c:pt>
                <c:pt idx="940">
                  <c:v>188.2</c:v>
                </c:pt>
                <c:pt idx="941">
                  <c:v>188.4</c:v>
                </c:pt>
                <c:pt idx="942">
                  <c:v>188.6</c:v>
                </c:pt>
                <c:pt idx="943">
                  <c:v>188.8</c:v>
                </c:pt>
                <c:pt idx="944">
                  <c:v>189</c:v>
                </c:pt>
                <c:pt idx="945">
                  <c:v>189.2</c:v>
                </c:pt>
                <c:pt idx="946">
                  <c:v>189.4</c:v>
                </c:pt>
                <c:pt idx="947">
                  <c:v>189.6</c:v>
                </c:pt>
                <c:pt idx="948">
                  <c:v>189.8</c:v>
                </c:pt>
                <c:pt idx="949">
                  <c:v>190</c:v>
                </c:pt>
                <c:pt idx="950">
                  <c:v>190.2</c:v>
                </c:pt>
                <c:pt idx="951">
                  <c:v>190.4</c:v>
                </c:pt>
                <c:pt idx="952">
                  <c:v>190.6</c:v>
                </c:pt>
                <c:pt idx="953">
                  <c:v>190.8</c:v>
                </c:pt>
                <c:pt idx="954">
                  <c:v>191</c:v>
                </c:pt>
                <c:pt idx="955">
                  <c:v>191.2</c:v>
                </c:pt>
                <c:pt idx="956">
                  <c:v>191.4</c:v>
                </c:pt>
                <c:pt idx="957">
                  <c:v>191.6</c:v>
                </c:pt>
                <c:pt idx="958">
                  <c:v>191.8</c:v>
                </c:pt>
                <c:pt idx="959">
                  <c:v>192</c:v>
                </c:pt>
                <c:pt idx="960">
                  <c:v>192.2</c:v>
                </c:pt>
                <c:pt idx="961">
                  <c:v>192.4</c:v>
                </c:pt>
                <c:pt idx="962">
                  <c:v>192.6</c:v>
                </c:pt>
                <c:pt idx="963">
                  <c:v>192.8</c:v>
                </c:pt>
                <c:pt idx="964">
                  <c:v>193</c:v>
                </c:pt>
                <c:pt idx="965">
                  <c:v>193.2</c:v>
                </c:pt>
                <c:pt idx="966">
                  <c:v>193.4</c:v>
                </c:pt>
                <c:pt idx="967">
                  <c:v>193.6</c:v>
                </c:pt>
                <c:pt idx="968">
                  <c:v>193.8</c:v>
                </c:pt>
                <c:pt idx="969">
                  <c:v>194</c:v>
                </c:pt>
                <c:pt idx="970">
                  <c:v>194.2</c:v>
                </c:pt>
                <c:pt idx="971">
                  <c:v>194.4</c:v>
                </c:pt>
                <c:pt idx="972">
                  <c:v>194.6</c:v>
                </c:pt>
                <c:pt idx="973">
                  <c:v>194.8</c:v>
                </c:pt>
                <c:pt idx="974">
                  <c:v>195</c:v>
                </c:pt>
                <c:pt idx="975">
                  <c:v>195.2</c:v>
                </c:pt>
                <c:pt idx="976">
                  <c:v>195.4</c:v>
                </c:pt>
                <c:pt idx="977">
                  <c:v>195.6</c:v>
                </c:pt>
                <c:pt idx="978">
                  <c:v>195.8</c:v>
                </c:pt>
                <c:pt idx="979">
                  <c:v>196</c:v>
                </c:pt>
                <c:pt idx="980">
                  <c:v>196.2</c:v>
                </c:pt>
                <c:pt idx="981">
                  <c:v>196.4</c:v>
                </c:pt>
                <c:pt idx="982">
                  <c:v>196.6</c:v>
                </c:pt>
                <c:pt idx="983">
                  <c:v>196.8</c:v>
                </c:pt>
                <c:pt idx="984">
                  <c:v>197</c:v>
                </c:pt>
                <c:pt idx="985">
                  <c:v>197.2</c:v>
                </c:pt>
                <c:pt idx="986">
                  <c:v>197.4</c:v>
                </c:pt>
                <c:pt idx="987">
                  <c:v>197.6</c:v>
                </c:pt>
                <c:pt idx="988">
                  <c:v>197.8</c:v>
                </c:pt>
                <c:pt idx="989">
                  <c:v>198</c:v>
                </c:pt>
                <c:pt idx="990">
                  <c:v>198.2</c:v>
                </c:pt>
                <c:pt idx="991">
                  <c:v>198.4</c:v>
                </c:pt>
                <c:pt idx="992">
                  <c:v>198.6</c:v>
                </c:pt>
                <c:pt idx="993">
                  <c:v>198.8</c:v>
                </c:pt>
                <c:pt idx="994">
                  <c:v>199</c:v>
                </c:pt>
                <c:pt idx="995">
                  <c:v>199.2</c:v>
                </c:pt>
                <c:pt idx="996">
                  <c:v>199.4</c:v>
                </c:pt>
                <c:pt idx="997">
                  <c:v>199.6</c:v>
                </c:pt>
              </c:numCache>
            </c:numRef>
          </c:xVal>
          <c:yVal>
            <c:numRef>
              <c:f>Lorentzian!$E$3:$E$1000</c:f>
              <c:numCache>
                <c:formatCode>General</c:formatCode>
                <c:ptCount val="998"/>
                <c:pt idx="0">
                  <c:v>0.24223788318168682</c:v>
                </c:pt>
                <c:pt idx="1">
                  <c:v>0.42955342504544552</c:v>
                </c:pt>
                <c:pt idx="2">
                  <c:v>0.55771587675260903</c:v>
                </c:pt>
                <c:pt idx="3">
                  <c:v>0.64438463102129451</c:v>
                </c:pt>
                <c:pt idx="4">
                  <c:v>0.70483276469913347</c:v>
                </c:pt>
                <c:pt idx="5">
                  <c:v>0.74866816724399521</c:v>
                </c:pt>
                <c:pt idx="6">
                  <c:v>0.78162417713274102</c:v>
                </c:pt>
                <c:pt idx="7">
                  <c:v>0.80717750404154087</c:v>
                </c:pt>
                <c:pt idx="8">
                  <c:v>0.82750987781384167</c:v>
                </c:pt>
                <c:pt idx="9">
                  <c:v>0.84404173924526149</c:v>
                </c:pt>
                <c:pt idx="10">
                  <c:v>0.85773037705236954</c:v>
                </c:pt>
                <c:pt idx="11">
                  <c:v>0.86924123408865961</c:v>
                </c:pt>
                <c:pt idx="12">
                  <c:v>0.87904969939268085</c:v>
                </c:pt>
                <c:pt idx="13">
                  <c:v>0.8875036482733577</c:v>
                </c:pt>
                <c:pt idx="14">
                  <c:v>0.89486308657749325</c:v>
                </c:pt>
                <c:pt idx="15">
                  <c:v>0.90132600943866403</c:v>
                </c:pt>
                <c:pt idx="16">
                  <c:v>0.90704570973297138</c:v>
                </c:pt>
                <c:pt idx="17">
                  <c:v>0.91214263663379502</c:v>
                </c:pt>
                <c:pt idx="18">
                  <c:v>0.9167126928918905</c:v>
                </c:pt>
                <c:pt idx="19">
                  <c:v>0.92083315167886892</c:v>
                </c:pt>
                <c:pt idx="20">
                  <c:v>0.92456694917290239</c:v>
                </c:pt>
                <c:pt idx="21">
                  <c:v>0.92796584785669733</c:v>
                </c:pt>
                <c:pt idx="22">
                  <c:v>0.93107280109231305</c:v>
                </c:pt>
                <c:pt idx="23">
                  <c:v>0.93392374384473897</c:v>
                </c:pt>
                <c:pt idx="24">
                  <c:v>0.93654896513889296</c:v>
                </c:pt>
                <c:pt idx="25">
                  <c:v>0.93897417158747287</c:v>
                </c:pt>
                <c:pt idx="26">
                  <c:v>0.94122131994031921</c:v>
                </c:pt>
                <c:pt idx="27">
                  <c:v>0.94330927497379802</c:v>
                </c:pt>
                <c:pt idx="28">
                  <c:v>0.94525433391501101</c:v>
                </c:pt>
                <c:pt idx="29">
                  <c:v>0.94707064788082029</c:v>
                </c:pt>
                <c:pt idx="30">
                  <c:v>0.94877056312599328</c:v>
                </c:pt>
                <c:pt idx="31">
                  <c:v>0.95036489931789692</c:v>
                </c:pt>
                <c:pt idx="32">
                  <c:v>0.95186317796457209</c:v>
                </c:pt>
                <c:pt idx="33">
                  <c:v>0.95327381109212683</c:v>
                </c:pt>
                <c:pt idx="34">
                  <c:v>0.95460425800027926</c:v>
                </c:pt>
                <c:pt idx="35">
                  <c:v>0.95586115621388157</c:v>
                </c:pt>
                <c:pt idx="36">
                  <c:v>0.95705043144609181</c:v>
                </c:pt>
                <c:pt idx="37">
                  <c:v>0.95817739038993643</c:v>
                </c:pt>
                <c:pt idx="38">
                  <c:v>0.95924679938298418</c:v>
                </c:pt>
                <c:pt idx="39">
                  <c:v>0.96026295138891837</c:v>
                </c:pt>
                <c:pt idx="40">
                  <c:v>0.96122972326892908</c:v>
                </c:pt>
                <c:pt idx="41">
                  <c:v>0.96215062494450321</c:v>
                </c:pt>
                <c:pt idx="42">
                  <c:v>0.96302884175859371</c:v>
                </c:pt>
                <c:pt idx="43">
                  <c:v>0.96386727110706805</c:v>
                </c:pt>
                <c:pt idx="44">
                  <c:v>0.96466855422373077</c:v>
                </c:pt>
                <c:pt idx="45">
                  <c:v>0.96543510385010256</c:v>
                </c:pt>
                <c:pt idx="46">
                  <c:v>0.96616912839784475</c:v>
                </c:pt>
                <c:pt idx="47">
                  <c:v>0.96687265311130899</c:v>
                </c:pt>
                <c:pt idx="48">
                  <c:v>0.96754753865555143</c:v>
                </c:pt>
                <c:pt idx="49">
                  <c:v>0.96819549748764733</c:v>
                </c:pt>
                <c:pt idx="50">
                  <c:v>0.96881810831346393</c:v>
                </c:pt>
                <c:pt idx="51">
                  <c:v>0.96941682888590353</c:v>
                </c:pt>
                <c:pt idx="52">
                  <c:v>0.96999300736227467</c:v>
                </c:pt>
                <c:pt idx="53">
                  <c:v>0.97054789240642425</c:v>
                </c:pt>
                <c:pt idx="54">
                  <c:v>0.97108264219444662</c:v>
                </c:pt>
                <c:pt idx="55">
                  <c:v>0.97159833246024141</c:v>
                </c:pt>
                <c:pt idx="56">
                  <c:v>0.97209596369818807</c:v>
                </c:pt>
                <c:pt idx="57">
                  <c:v>0.97257646762412742</c:v>
                </c:pt>
                <c:pt idx="58">
                  <c:v>0.97304071298219608</c:v>
                </c:pt>
                <c:pt idx="59">
                  <c:v>0.97348951077345769</c:v>
                </c:pt>
                <c:pt idx="60">
                  <c:v>0.97392361897236357</c:v>
                </c:pt>
                <c:pt idx="61">
                  <c:v>0.97434374678860347</c:v>
                </c:pt>
                <c:pt idx="62">
                  <c:v>0.9747505585246341</c:v>
                </c:pt>
                <c:pt idx="63">
                  <c:v>0.97514467707291452</c:v>
                </c:pt>
                <c:pt idx="64">
                  <c:v>0.97552668709149104</c:v>
                </c:pt>
                <c:pt idx="65">
                  <c:v>0.97589713789190546</c:v>
                </c:pt>
                <c:pt idx="66">
                  <c:v>0.97625654606936396</c:v>
                </c:pt>
                <c:pt idx="67">
                  <c:v>0.97660539790159961</c:v>
                </c:pt>
                <c:pt idx="68">
                  <c:v>0.97694415153980663</c:v>
                </c:pt>
                <c:pt idx="69">
                  <c:v>0.97727323901236418</c:v>
                </c:pt>
                <c:pt idx="70">
                  <c:v>0.97759306805974344</c:v>
                </c:pt>
                <c:pt idx="71">
                  <c:v>0.97790402381695496</c:v>
                </c:pt>
                <c:pt idx="72">
                  <c:v>0.97820647035810737</c:v>
                </c:pt>
                <c:pt idx="73">
                  <c:v>0.97850075211608034</c:v>
                </c:pt>
                <c:pt idx="74">
                  <c:v>0.9787871951889292</c:v>
                </c:pt>
                <c:pt idx="75">
                  <c:v>0.97906610854342457</c:v>
                </c:pt>
                <c:pt idx="76">
                  <c:v>0.97933778512504943</c:v>
                </c:pt>
                <c:pt idx="77">
                  <c:v>0.97960250288282569</c:v>
                </c:pt>
                <c:pt idx="78">
                  <c:v>0.97986052571649351</c:v>
                </c:pt>
                <c:pt idx="79">
                  <c:v>0.98011210435282159</c:v>
                </c:pt>
                <c:pt idx="80">
                  <c:v>0.98035747715715493</c:v>
                </c:pt>
                <c:pt idx="81">
                  <c:v>0.98059687088571512</c:v>
                </c:pt>
                <c:pt idx="82">
                  <c:v>0.98083050138363737</c:v>
                </c:pt>
                <c:pt idx="83">
                  <c:v>0.9810585742332526</c:v>
                </c:pt>
                <c:pt idx="84">
                  <c:v>0.981281285356708</c:v>
                </c:pt>
                <c:pt idx="85">
                  <c:v>0.98149882157662593</c:v>
                </c:pt>
                <c:pt idx="86">
                  <c:v>0.98171136113817725</c:v>
                </c:pt>
                <c:pt idx="87">
                  <c:v>0.98191907419562685</c:v>
                </c:pt>
                <c:pt idx="88">
                  <c:v>0.98212212326614001</c:v>
                </c:pt>
                <c:pt idx="89">
                  <c:v>0.98232066365339354</c:v>
                </c:pt>
                <c:pt idx="90">
                  <c:v>0.98251484384330501</c:v>
                </c:pt>
                <c:pt idx="91">
                  <c:v>0.98270480587400155</c:v>
                </c:pt>
                <c:pt idx="92">
                  <c:v>0.98289068568195992</c:v>
                </c:pt>
                <c:pt idx="93">
                  <c:v>0.98307261342609098</c:v>
                </c:pt>
                <c:pt idx="94">
                  <c:v>0.98325071379138929</c:v>
                </c:pt>
                <c:pt idx="95">
                  <c:v>0.98342510627363655</c:v>
                </c:pt>
                <c:pt idx="96">
                  <c:v>0.9835959054465212</c:v>
                </c:pt>
                <c:pt idx="97">
                  <c:v>0.98376322121243087</c:v>
                </c:pt>
                <c:pt idx="98">
                  <c:v>0.98392715903806771</c:v>
                </c:pt>
                <c:pt idx="99">
                  <c:v>0.98408782017594842</c:v>
                </c:pt>
                <c:pt idx="100">
                  <c:v>0.98424530187276527</c:v>
                </c:pt>
                <c:pt idx="101">
                  <c:v>0.98439969756550794</c:v>
                </c:pt>
                <c:pt idx="102">
                  <c:v>0.98455109706617772</c:v>
                </c:pt>
                <c:pt idx="103">
                  <c:v>0.98469958673585845</c:v>
                </c:pt>
                <c:pt idx="104">
                  <c:v>0.98484524964885645</c:v>
                </c:pt>
                <c:pt idx="105">
                  <c:v>0.98498816574755965</c:v>
                </c:pt>
                <c:pt idx="106">
                  <c:v>0.98512841198862522</c:v>
                </c:pt>
                <c:pt idx="107">
                  <c:v>0.98526606248105675</c:v>
                </c:pt>
                <c:pt idx="108">
                  <c:v>0.98540118861668957</c:v>
                </c:pt>
                <c:pt idx="109">
                  <c:v>0.98553385919356806</c:v>
                </c:pt>
                <c:pt idx="110">
                  <c:v>0.9856641405326616</c:v>
                </c:pt>
                <c:pt idx="111">
                  <c:v>0.98579209658833566</c:v>
                </c:pt>
                <c:pt idx="112">
                  <c:v>0.98591778905296379</c:v>
                </c:pt>
                <c:pt idx="113">
                  <c:v>0.98604127745604087</c:v>
                </c:pt>
                <c:pt idx="114">
                  <c:v>0.98616261925812942</c:v>
                </c:pt>
                <c:pt idx="115">
                  <c:v>0.98628186993995437</c:v>
                </c:pt>
                <c:pt idx="116">
                  <c:v>0.98639908308693081</c:v>
                </c:pt>
                <c:pt idx="117">
                  <c:v>0.98651431046940219</c:v>
                </c:pt>
                <c:pt idx="118">
                  <c:v>0.98662760211883316</c:v>
                </c:pt>
                <c:pt idx="119">
                  <c:v>0.98673900640019974</c:v>
                </c:pt>
                <c:pt idx="120">
                  <c:v>0.98684857008079208</c:v>
                </c:pt>
                <c:pt idx="121">
                  <c:v>0.98695633839563757</c:v>
                </c:pt>
                <c:pt idx="122">
                  <c:v>0.98706235510973483</c:v>
                </c:pt>
                <c:pt idx="123">
                  <c:v>0.98716666257728036</c:v>
                </c:pt>
                <c:pt idx="124">
                  <c:v>0.98726930179805439</c:v>
                </c:pt>
                <c:pt idx="125">
                  <c:v>0.98737031247112483</c:v>
                </c:pt>
                <c:pt idx="126">
                  <c:v>0.9874697330460146</c:v>
                </c:pt>
                <c:pt idx="127">
                  <c:v>0.98756760077147565</c:v>
                </c:pt>
                <c:pt idx="128">
                  <c:v>0.98766395174199428</c:v>
                </c:pt>
                <c:pt idx="129">
                  <c:v>0.98775882094215151</c:v>
                </c:pt>
                <c:pt idx="130">
                  <c:v>0.98785224228895574</c:v>
                </c:pt>
                <c:pt idx="131">
                  <c:v>0.98794424867225106</c:v>
                </c:pt>
                <c:pt idx="132">
                  <c:v>0.98803487199330442</c:v>
                </c:pt>
                <c:pt idx="133">
                  <c:v>0.98812414320166675</c:v>
                </c:pt>
                <c:pt idx="134">
                  <c:v>0.98821209233039742</c:v>
                </c:pt>
                <c:pt idx="135">
                  <c:v>0.98829874852973543</c:v>
                </c:pt>
                <c:pt idx="136">
                  <c:v>0.98838414009929665</c:v>
                </c:pt>
                <c:pt idx="137">
                  <c:v>0.98846829451887386</c:v>
                </c:pt>
                <c:pt idx="138">
                  <c:v>0.98855123847790671</c:v>
                </c:pt>
                <c:pt idx="139">
                  <c:v>0.98863299790369086</c:v>
                </c:pt>
                <c:pt idx="140">
                  <c:v>0.98871359798838609</c:v>
                </c:pt>
                <c:pt idx="141">
                  <c:v>0.98879306321488625</c:v>
                </c:pt>
                <c:pt idx="142">
                  <c:v>0.98887141738160256</c:v>
                </c:pt>
                <c:pt idx="143">
                  <c:v>0.98894868362621591</c:v>
                </c:pt>
                <c:pt idx="144">
                  <c:v>0.98902488444844661</c:v>
                </c:pt>
                <c:pt idx="145">
                  <c:v>0.98910004173189037</c:v>
                </c:pt>
                <c:pt idx="146">
                  <c:v>0.98917417676496122</c:v>
                </c:pt>
                <c:pt idx="147">
                  <c:v>0.98924731026098833</c:v>
                </c:pt>
                <c:pt idx="148">
                  <c:v>0.9893194623775029</c:v>
                </c:pt>
                <c:pt idx="149">
                  <c:v>0.98939065273475357</c:v>
                </c:pt>
                <c:pt idx="150">
                  <c:v>0.98946090043348822</c:v>
                </c:pt>
                <c:pt idx="151">
                  <c:v>0.98953022407203339</c:v>
                </c:pt>
                <c:pt idx="152">
                  <c:v>0.98959864176270351</c:v>
                </c:pt>
                <c:pt idx="153">
                  <c:v>0.98966617114757305</c:v>
                </c:pt>
                <c:pt idx="154">
                  <c:v>0.98973282941363661</c:v>
                </c:pt>
                <c:pt idx="155">
                  <c:v>0.98979863330738838</c:v>
                </c:pt>
                <c:pt idx="156">
                  <c:v>0.98986359914884203</c:v>
                </c:pt>
                <c:pt idx="157">
                  <c:v>0.98992774284502172</c:v>
                </c:pt>
                <c:pt idx="158">
                  <c:v>0.98999107990294133</c:v>
                </c:pt>
                <c:pt idx="159">
                  <c:v>0.99005362544209918</c:v>
                </c:pt>
                <c:pt idx="160">
                  <c:v>0.99011539420650707</c:v>
                </c:pt>
                <c:pt idx="161">
                  <c:v>0.9901764005762731</c:v>
                </c:pt>
                <c:pt idx="162">
                  <c:v>0.99023665857875931</c:v>
                </c:pt>
                <c:pt idx="163">
                  <c:v>0.99029618189933111</c:v>
                </c:pt>
                <c:pt idx="164">
                  <c:v>0.99035498389171628</c:v>
                </c:pt>
                <c:pt idx="165">
                  <c:v>0.99041307758798858</c:v>
                </c:pt>
                <c:pt idx="166">
                  <c:v>0.9904704757081948</c:v>
                </c:pt>
                <c:pt idx="167">
                  <c:v>0.99052719066963624</c:v>
                </c:pt>
                <c:pt idx="168">
                  <c:v>0.99058323459582198</c:v>
                </c:pt>
                <c:pt idx="169">
                  <c:v>0.99063861932510655</c:v>
                </c:pt>
                <c:pt idx="170">
                  <c:v>0.99069335641902323</c:v>
                </c:pt>
                <c:pt idx="171">
                  <c:v>0.99074745717032864</c:v>
                </c:pt>
                <c:pt idx="172">
                  <c:v>0.99080093261076652</c:v>
                </c:pt>
                <c:pt idx="173">
                  <c:v>0.99085379351856639</c:v>
                </c:pt>
                <c:pt idx="174">
                  <c:v>0.99090605042568203</c:v>
                </c:pt>
                <c:pt idx="175">
                  <c:v>0.99095771362478702</c:v>
                </c:pt>
                <c:pt idx="176">
                  <c:v>0.99100879317602963</c:v>
                </c:pt>
                <c:pt idx="177">
                  <c:v>0.99105929891356281</c:v>
                </c:pt>
                <c:pt idx="178">
                  <c:v>0.99110924045185411</c:v>
                </c:pt>
                <c:pt idx="179">
                  <c:v>0.99115862719178593</c:v>
                </c:pt>
                <c:pt idx="180">
                  <c:v>0.99120746832655282</c:v>
                </c:pt>
                <c:pt idx="181">
                  <c:v>0.99125577284736544</c:v>
                </c:pt>
                <c:pt idx="182">
                  <c:v>0.99130354954896704</c:v>
                </c:pt>
                <c:pt idx="183">
                  <c:v>0.99135080703497058</c:v>
                </c:pt>
                <c:pt idx="184">
                  <c:v>0.99139755372302163</c:v>
                </c:pt>
                <c:pt idx="185">
                  <c:v>0.99144379784979664</c:v>
                </c:pt>
                <c:pt idx="186">
                  <c:v>0.99148954747583928</c:v>
                </c:pt>
                <c:pt idx="187">
                  <c:v>0.99153481049024361</c:v>
                </c:pt>
                <c:pt idx="188">
                  <c:v>0.99157959461518752</c:v>
                </c:pt>
                <c:pt idx="189">
                  <c:v>0.9916239074103248</c:v>
                </c:pt>
                <c:pt idx="190">
                  <c:v>0.99166775627703696</c:v>
                </c:pt>
                <c:pt idx="191">
                  <c:v>0.99171114846255448</c:v>
                </c:pt>
                <c:pt idx="192">
                  <c:v>0.9917540910639483</c:v>
                </c:pt>
                <c:pt idx="193">
                  <c:v>0.99179659103199891</c:v>
                </c:pt>
                <c:pt idx="194">
                  <c:v>0.99183865517494663</c:v>
                </c:pt>
                <c:pt idx="195">
                  <c:v>0.99188029016212542</c:v>
                </c:pt>
                <c:pt idx="196">
                  <c:v>0.99192150252748901</c:v>
                </c:pt>
                <c:pt idx="197">
                  <c:v>0.99196229867302621</c:v>
                </c:pt>
                <c:pt idx="198">
                  <c:v>0.99200268487207821</c:v>
                </c:pt>
                <c:pt idx="199">
                  <c:v>0.99204266727255108</c:v>
                </c:pt>
                <c:pt idx="200">
                  <c:v>0.99208225190003729</c:v>
                </c:pt>
                <c:pt idx="201">
                  <c:v>0.99212144466084096</c:v>
                </c:pt>
                <c:pt idx="202">
                  <c:v>0.99216025134491581</c:v>
                </c:pt>
                <c:pt idx="203">
                  <c:v>0.9921986776287155</c:v>
                </c:pt>
                <c:pt idx="204">
                  <c:v>0.99223672907796145</c:v>
                </c:pt>
                <c:pt idx="205">
                  <c:v>0.99227441115032966</c:v>
                </c:pt>
                <c:pt idx="206">
                  <c:v>0.99231172919805954</c:v>
                </c:pt>
                <c:pt idx="207">
                  <c:v>0.99234868847048796</c:v>
                </c:pt>
                <c:pt idx="208">
                  <c:v>0.99238529411651022</c:v>
                </c:pt>
                <c:pt idx="209">
                  <c:v>0.99242155118697062</c:v>
                </c:pt>
                <c:pt idx="210">
                  <c:v>0.99245746463698559</c:v>
                </c:pt>
                <c:pt idx="211">
                  <c:v>0.99249303932820088</c:v>
                </c:pt>
                <c:pt idx="212">
                  <c:v>0.9925282800309847</c:v>
                </c:pt>
                <c:pt idx="213">
                  <c:v>0.99256319142655969</c:v>
                </c:pt>
                <c:pt idx="214">
                  <c:v>0.99259777810907635</c:v>
                </c:pt>
                <c:pt idx="215">
                  <c:v>0.99263204458762688</c:v>
                </c:pt>
                <c:pt idx="216">
                  <c:v>0.99266599528820565</c:v>
                </c:pt>
                <c:pt idx="217">
                  <c:v>0.99269963455561405</c:v>
                </c:pt>
                <c:pt idx="218">
                  <c:v>0.99273296665531319</c:v>
                </c:pt>
                <c:pt idx="219">
                  <c:v>0.99276599577522795</c:v>
                </c:pt>
                <c:pt idx="220">
                  <c:v>0.99279872602749952</c:v>
                </c:pt>
                <c:pt idx="221">
                  <c:v>0.99283116145019223</c:v>
                </c:pt>
                <c:pt idx="222">
                  <c:v>0.99286330600895434</c:v>
                </c:pt>
                <c:pt idx="223">
                  <c:v>0.9928951635986335</c:v>
                </c:pt>
                <c:pt idx="224">
                  <c:v>0.99292673804485021</c:v>
                </c:pt>
                <c:pt idx="225">
                  <c:v>0.99295803310552877</c:v>
                </c:pt>
                <c:pt idx="226">
                  <c:v>0.99298905247238822</c:v>
                </c:pt>
                <c:pt idx="227">
                  <c:v>0.99301979977239319</c:v>
                </c:pt>
                <c:pt idx="228">
                  <c:v>0.99305027856916828</c:v>
                </c:pt>
                <c:pt idx="229">
                  <c:v>0.99308049236437423</c:v>
                </c:pt>
                <c:pt idx="230">
                  <c:v>0.99311044459904918</c:v>
                </c:pt>
                <c:pt idx="231">
                  <c:v>0.99314013865491413</c:v>
                </c:pt>
                <c:pt idx="232">
                  <c:v>0.9931695778556463</c:v>
                </c:pt>
                <c:pt idx="233">
                  <c:v>0.99319876546811892</c:v>
                </c:pt>
                <c:pt idx="234">
                  <c:v>0.99322770470360899</c:v>
                </c:pt>
                <c:pt idx="235">
                  <c:v>0.99325639871897575</c:v>
                </c:pt>
                <c:pt idx="236">
                  <c:v>0.99328485061780813</c:v>
                </c:pt>
                <c:pt idx="237">
                  <c:v>0.99331306345154335</c:v>
                </c:pt>
                <c:pt idx="238">
                  <c:v>0.99334104022055791</c:v>
                </c:pt>
                <c:pt idx="239">
                  <c:v>0.99336878387523142</c:v>
                </c:pt>
                <c:pt idx="240">
                  <c:v>0.99339629731698309</c:v>
                </c:pt>
                <c:pt idx="241">
                  <c:v>0.99342358339928361</c:v>
                </c:pt>
                <c:pt idx="242">
                  <c:v>0.9934506449286411</c:v>
                </c:pt>
                <c:pt idx="243">
                  <c:v>0.99347748466556385</c:v>
                </c:pt>
                <c:pt idx="244">
                  <c:v>0.99350410532549815</c:v>
                </c:pt>
                <c:pt idx="245">
                  <c:v>0.9935305095797442</c:v>
                </c:pt>
                <c:pt idx="246">
                  <c:v>0.99355670005635033</c:v>
                </c:pt>
                <c:pt idx="247">
                  <c:v>0.99358267934098388</c:v>
                </c:pt>
                <c:pt idx="248">
                  <c:v>0.99360844997778208</c:v>
                </c:pt>
                <c:pt idx="249">
                  <c:v>0.99363401447018362</c:v>
                </c:pt>
                <c:pt idx="250">
                  <c:v>0.99365937528173742</c:v>
                </c:pt>
                <c:pt idx="251">
                  <c:v>0.99368453483689567</c:v>
                </c:pt>
                <c:pt idx="252">
                  <c:v>0.99370949552178522</c:v>
                </c:pt>
                <c:pt idx="253">
                  <c:v>0.99373425968496254</c:v>
                </c:pt>
                <c:pt idx="254">
                  <c:v>0.99375882963814954</c:v>
                </c:pt>
                <c:pt idx="255">
                  <c:v>0.99378320765695349</c:v>
                </c:pt>
                <c:pt idx="256">
                  <c:v>0.99380739598156942</c:v>
                </c:pt>
                <c:pt idx="257">
                  <c:v>0.99383139681746568</c:v>
                </c:pt>
                <c:pt idx="258">
                  <c:v>0.99385521233605512</c:v>
                </c:pt>
                <c:pt idx="259">
                  <c:v>0.99387884467534926</c:v>
                </c:pt>
                <c:pt idx="260">
                  <c:v>0.99390229594059809</c:v>
                </c:pt>
                <c:pt idx="261">
                  <c:v>0.99392556820491562</c:v>
                </c:pt>
                <c:pt idx="262">
                  <c:v>0.99394866350989008</c:v>
                </c:pt>
                <c:pt idx="263">
                  <c:v>0.99397158386618112</c:v>
                </c:pt>
                <c:pt idx="264">
                  <c:v>0.99399433125410375</c:v>
                </c:pt>
                <c:pt idx="265">
                  <c:v>0.99401690762419792</c:v>
                </c:pt>
                <c:pt idx="266">
                  <c:v>0.99403931489778641</c:v>
                </c:pt>
                <c:pt idx="267">
                  <c:v>0.99406155496751969</c:v>
                </c:pt>
                <c:pt idx="268">
                  <c:v>0.99408362969790887</c:v>
                </c:pt>
                <c:pt idx="269">
                  <c:v>0.99410554092584658</c:v>
                </c:pt>
                <c:pt idx="270">
                  <c:v>0.99412729046111659</c:v>
                </c:pt>
                <c:pt idx="271">
                  <c:v>0.99414888008689184</c:v>
                </c:pt>
                <c:pt idx="272">
                  <c:v>0.99417031156022206</c:v>
                </c:pt>
                <c:pt idx="273">
                  <c:v>0.99419158661251017</c:v>
                </c:pt>
                <c:pt idx="274">
                  <c:v>0.99421270694997832</c:v>
                </c:pt>
                <c:pt idx="275">
                  <c:v>0.99423367425412434</c:v>
                </c:pt>
                <c:pt idx="276">
                  <c:v>0.99425449018216816</c:v>
                </c:pt>
                <c:pt idx="277">
                  <c:v>0.99427515636748764</c:v>
                </c:pt>
                <c:pt idx="278">
                  <c:v>0.99429567442004607</c:v>
                </c:pt>
                <c:pt idx="279">
                  <c:v>0.99431604592681067</c:v>
                </c:pt>
                <c:pt idx="280">
                  <c:v>0.9943362724521615</c:v>
                </c:pt>
                <c:pt idx="281">
                  <c:v>0.99435635553829127</c:v>
                </c:pt>
                <c:pt idx="282">
                  <c:v>0.99437629670559835</c:v>
                </c:pt>
                <c:pt idx="283">
                  <c:v>0.99439609745306923</c:v>
                </c:pt>
                <c:pt idx="284">
                  <c:v>0.99441575925865533</c:v>
                </c:pt>
                <c:pt idx="285">
                  <c:v>0.9944352835796394</c:v>
                </c:pt>
                <c:pt idx="286">
                  <c:v>0.99445467185299663</c:v>
                </c:pt>
                <c:pt idx="287">
                  <c:v>0.99447392549574698</c:v>
                </c:pt>
                <c:pt idx="288">
                  <c:v>0.99449304590529963</c:v>
                </c:pt>
                <c:pt idx="289">
                  <c:v>0.99451203445979164</c:v>
                </c:pt>
                <c:pt idx="290">
                  <c:v>0.99453089251841942</c:v>
                </c:pt>
                <c:pt idx="291">
                  <c:v>0.99454962142176184</c:v>
                </c:pt>
                <c:pt idx="292">
                  <c:v>0.99456822249209909</c:v>
                </c:pt>
                <c:pt idx="293">
                  <c:v>0.99458669703372315</c:v>
                </c:pt>
                <c:pt idx="294">
                  <c:v>0.99460504633324298</c:v>
                </c:pt>
                <c:pt idx="295">
                  <c:v>0.99462327165988285</c:v>
                </c:pt>
                <c:pt idx="296">
                  <c:v>0.99464137426577515</c:v>
                </c:pt>
                <c:pt idx="297">
                  <c:v>0.99465935538624717</c:v>
                </c:pt>
                <c:pt idx="298">
                  <c:v>0.99467721624010197</c:v>
                </c:pt>
                <c:pt idx="299">
                  <c:v>0.99469495802989361</c:v>
                </c:pt>
                <c:pt idx="300">
                  <c:v>0.99471258194219769</c:v>
                </c:pt>
                <c:pt idx="301">
                  <c:v>0.99473008914787497</c:v>
                </c:pt>
                <c:pt idx="302">
                  <c:v>0.99474748080233144</c:v>
                </c:pt>
                <c:pt idx="303">
                  <c:v>0.99476475804577158</c:v>
                </c:pt>
                <c:pt idx="304">
                  <c:v>0.9947819220034485</c:v>
                </c:pt>
                <c:pt idx="305">
                  <c:v>0.99479897378590754</c:v>
                </c:pt>
                <c:pt idx="306">
                  <c:v>0.99481591448922591</c:v>
                </c:pt>
                <c:pt idx="307">
                  <c:v>0.99483274519524811</c:v>
                </c:pt>
                <c:pt idx="308">
                  <c:v>0.99484946697181531</c:v>
                </c:pt>
                <c:pt idx="309">
                  <c:v>0.99486608087299155</c:v>
                </c:pt>
                <c:pt idx="310">
                  <c:v>0.99488258793928552</c:v>
                </c:pt>
                <c:pt idx="311">
                  <c:v>0.99489898919786723</c:v>
                </c:pt>
                <c:pt idx="312">
                  <c:v>0.99491528566278142</c:v>
                </c:pt>
                <c:pt idx="313">
                  <c:v>0.9949314783351566</c:v>
                </c:pt>
                <c:pt idx="314">
                  <c:v>0.99494756820340957</c:v>
                </c:pt>
                <c:pt idx="315">
                  <c:v>0.99496355624344701</c:v>
                </c:pt>
                <c:pt idx="316">
                  <c:v>0.9949794434188628</c:v>
                </c:pt>
                <c:pt idx="317">
                  <c:v>0.99499523068113094</c:v>
                </c:pt>
                <c:pt idx="318">
                  <c:v>0.99501091896979632</c:v>
                </c:pt>
                <c:pt idx="319">
                  <c:v>0.99502650921266067</c:v>
                </c:pt>
                <c:pt idx="320">
                  <c:v>0.99504200232596507</c:v>
                </c:pt>
                <c:pt idx="321">
                  <c:v>0.99505739921457081</c:v>
                </c:pt>
                <c:pt idx="322">
                  <c:v>0.99507270077213361</c:v>
                </c:pt>
                <c:pt idx="323">
                  <c:v>0.9950879078812781</c:v>
                </c:pt>
                <c:pt idx="324">
                  <c:v>0.9951030214137665</c:v>
                </c:pt>
                <c:pt idx="325">
                  <c:v>0.99511804223066613</c:v>
                </c:pt>
                <c:pt idx="326">
                  <c:v>0.9951329711825122</c:v>
                </c:pt>
                <c:pt idx="327">
                  <c:v>0.99514780910946798</c:v>
                </c:pt>
                <c:pt idx="328">
                  <c:v>0.99516255684148414</c:v>
                </c:pt>
                <c:pt idx="329">
                  <c:v>0.99517721519845104</c:v>
                </c:pt>
                <c:pt idx="330">
                  <c:v>0.99519178499035299</c:v>
                </c:pt>
                <c:pt idx="331">
                  <c:v>0.99520626701741566</c:v>
                </c:pt>
                <c:pt idx="332">
                  <c:v>0.99522066207025373</c:v>
                </c:pt>
                <c:pt idx="333">
                  <c:v>0.99523497093001412</c:v>
                </c:pt>
                <c:pt idx="334">
                  <c:v>0.99524919436851778</c:v>
                </c:pt>
                <c:pt idx="335">
                  <c:v>0.99526333314839766</c:v>
                </c:pt>
                <c:pt idx="336">
                  <c:v>0.99527738802323595</c:v>
                </c:pt>
                <c:pt idx="337">
                  <c:v>0.99529135973769745</c:v>
                </c:pt>
                <c:pt idx="338">
                  <c:v>0.99530524902766104</c:v>
                </c:pt>
                <c:pt idx="339">
                  <c:v>0.99531905662034903</c:v>
                </c:pt>
                <c:pt idx="340">
                  <c:v>0.99533278323445395</c:v>
                </c:pt>
                <c:pt idx="341">
                  <c:v>0.99534642958026365</c:v>
                </c:pt>
                <c:pt idx="342">
                  <c:v>0.99535999635978312</c:v>
                </c:pt>
                <c:pt idx="343">
                  <c:v>0.99537348426685524</c:v>
                </c:pt>
                <c:pt idx="344">
                  <c:v>0.99538689398727931</c:v>
                </c:pt>
                <c:pt idx="345">
                  <c:v>0.99540022619892687</c:v>
                </c:pt>
                <c:pt idx="346">
                  <c:v>0.99541348157185594</c:v>
                </c:pt>
                <c:pt idx="347">
                  <c:v>0.99542666076842345</c:v>
                </c:pt>
                <c:pt idx="348">
                  <c:v>0.99543976444339566</c:v>
                </c:pt>
                <c:pt idx="349">
                  <c:v>0.99545279324405633</c:v>
                </c:pt>
                <c:pt idx="350">
                  <c:v>0.99546574781031327</c:v>
                </c:pt>
                <c:pt idx="351">
                  <c:v>0.99547862877480331</c:v>
                </c:pt>
                <c:pt idx="352">
                  <c:v>0.99549143676299523</c:v>
                </c:pt>
                <c:pt idx="353">
                  <c:v>0.99550417239329092</c:v>
                </c:pt>
                <c:pt idx="354">
                  <c:v>0.99551683627712517</c:v>
                </c:pt>
                <c:pt idx="355">
                  <c:v>0.99552942901906261</c:v>
                </c:pt>
                <c:pt idx="356">
                  <c:v>0.99554195121689559</c:v>
                </c:pt>
                <c:pt idx="357">
                  <c:v>0.99555440346173685</c:v>
                </c:pt>
                <c:pt idx="358">
                  <c:v>0.99556678633811391</c:v>
                </c:pt>
                <c:pt idx="359">
                  <c:v>0.99557910042406017</c:v>
                </c:pt>
                <c:pt idx="360">
                  <c:v>0.99559134629120427</c:v>
                </c:pt>
                <c:pt idx="361">
                  <c:v>0.99560352450485945</c:v>
                </c:pt>
                <c:pt idx="362">
                  <c:v>0.99561563562410993</c:v>
                </c:pt>
                <c:pt idx="363">
                  <c:v>0.99562768020189674</c:v>
                </c:pt>
                <c:pt idx="364">
                  <c:v>0.99563965878510141</c:v>
                </c:pt>
                <c:pt idx="365">
                  <c:v>0.99565157191462972</c:v>
                </c:pt>
                <c:pt idx="366">
                  <c:v>0.9956634201254918</c:v>
                </c:pt>
                <c:pt idx="367">
                  <c:v>0.99567520394688325</c:v>
                </c:pt>
                <c:pt idx="368">
                  <c:v>0.99568692390226377</c:v>
                </c:pt>
                <c:pt idx="369">
                  <c:v>0.99569858050943383</c:v>
                </c:pt>
                <c:pt idx="370">
                  <c:v>0.99571017428061248</c:v>
                </c:pt>
                <c:pt idx="371">
                  <c:v>0.9957217057225104</c:v>
                </c:pt>
                <c:pt idx="372">
                  <c:v>0.99573317533640582</c:v>
                </c:pt>
                <c:pt idx="373">
                  <c:v>0.99574458361821527</c:v>
                </c:pt>
                <c:pt idx="374">
                  <c:v>0.99575593105856641</c:v>
                </c:pt>
                <c:pt idx="375">
                  <c:v>0.99576721814286762</c:v>
                </c:pt>
                <c:pt idx="376">
                  <c:v>0.99577844535137761</c:v>
                </c:pt>
                <c:pt idx="377">
                  <c:v>0.99578961315927317</c:v>
                </c:pt>
                <c:pt idx="378">
                  <c:v>0.99580072203671643</c:v>
                </c:pt>
                <c:pt idx="379">
                  <c:v>0.99581177244892083</c:v>
                </c:pt>
                <c:pt idx="380">
                  <c:v>0.99582276485621612</c:v>
                </c:pt>
                <c:pt idx="381">
                  <c:v>0.99583369971411217</c:v>
                </c:pt>
                <c:pt idx="382">
                  <c:v>0.99584457747336175</c:v>
                </c:pt>
                <c:pt idx="383">
                  <c:v>0.9958553985800227</c:v>
                </c:pt>
                <c:pt idx="384">
                  <c:v>0.99586616347551893</c:v>
                </c:pt>
                <c:pt idx="385">
                  <c:v>0.99587687259670044</c:v>
                </c:pt>
                <c:pt idx="386">
                  <c:v>0.99588752637590161</c:v>
                </c:pt>
                <c:pt idx="387">
                  <c:v>0.99589812524100108</c:v>
                </c:pt>
                <c:pt idx="388">
                  <c:v>0.9959086696154773</c:v>
                </c:pt>
                <c:pt idx="389">
                  <c:v>0.99591915991846569</c:v>
                </c:pt>
                <c:pt idx="390">
                  <c:v>0.99592959656481461</c:v>
                </c:pt>
                <c:pt idx="391">
                  <c:v>0.99593997996513894</c:v>
                </c:pt>
                <c:pt idx="392">
                  <c:v>0.99595031052587524</c:v>
                </c:pt>
                <c:pt idx="393">
                  <c:v>0.99596058864933323</c:v>
                </c:pt>
                <c:pt idx="394">
                  <c:v>0.99597081473374993</c:v>
                </c:pt>
                <c:pt idx="395">
                  <c:v>0.9959809891733391</c:v>
                </c:pt>
                <c:pt idx="396">
                  <c:v>0.99599111235834314</c:v>
                </c:pt>
                <c:pt idx="397">
                  <c:v>0.99600118467508314</c:v>
                </c:pt>
                <c:pt idx="398">
                  <c:v>0.99601120650600683</c:v>
                </c:pt>
                <c:pt idx="399">
                  <c:v>0.99602117822973812</c:v>
                </c:pt>
                <c:pt idx="400">
                  <c:v>0.99603110022112429</c:v>
                </c:pt>
                <c:pt idx="401">
                  <c:v>0.99604097285128301</c:v>
                </c:pt>
                <c:pt idx="402">
                  <c:v>0.99605079648764883</c:v>
                </c:pt>
                <c:pt idx="403">
                  <c:v>0.99606057149401817</c:v>
                </c:pt>
                <c:pt idx="404">
                  <c:v>0.99607029823059501</c:v>
                </c:pt>
                <c:pt idx="405">
                  <c:v>0.99607997705403439</c:v>
                </c:pt>
                <c:pt idx="406">
                  <c:v>0.99608960831748683</c:v>
                </c:pt>
                <c:pt idx="407">
                  <c:v>0.99609919237064026</c:v>
                </c:pt>
                <c:pt idx="408">
                  <c:v>0.99610872955976359</c:v>
                </c:pt>
                <c:pt idx="409">
                  <c:v>0.99611822022774699</c:v>
                </c:pt>
                <c:pt idx="410">
                  <c:v>0.99612766471414393</c:v>
                </c:pt>
                <c:pt idx="411">
                  <c:v>0.99613706335521179</c:v>
                </c:pt>
                <c:pt idx="412">
                  <c:v>0.99614641648395097</c:v>
                </c:pt>
                <c:pt idx="413">
                  <c:v>0.996155724430145</c:v>
                </c:pt>
                <c:pt idx="414">
                  <c:v>0.99616498752039873</c:v>
                </c:pt>
                <c:pt idx="415">
                  <c:v>0.99617420607817675</c:v>
                </c:pt>
                <c:pt idx="416">
                  <c:v>0.99618338042384158</c:v>
                </c:pt>
                <c:pt idx="417">
                  <c:v>0.99619251087468941</c:v>
                </c:pt>
                <c:pt idx="418">
                  <c:v>0.99620159774498829</c:v>
                </c:pt>
                <c:pt idx="419">
                  <c:v>0.99621064134601278</c:v>
                </c:pt>
                <c:pt idx="420">
                  <c:v>0.99621964198608071</c:v>
                </c:pt>
                <c:pt idx="421">
                  <c:v>0.99622859997058744</c:v>
                </c:pt>
                <c:pt idx="422">
                  <c:v>0.9962375156020401</c:v>
                </c:pt>
                <c:pt idx="423">
                  <c:v>0.99624638918009312</c:v>
                </c:pt>
                <c:pt idx="424">
                  <c:v>0.99625522100158004</c:v>
                </c:pt>
                <c:pt idx="425">
                  <c:v>0.99626401136054754</c:v>
                </c:pt>
                <c:pt idx="426">
                  <c:v>0.99627276054828817</c:v>
                </c:pt>
                <c:pt idx="427">
                  <c:v>0.9962814688533721</c:v>
                </c:pt>
                <c:pt idx="428">
                  <c:v>0.99629013656167897</c:v>
                </c:pt>
                <c:pt idx="429">
                  <c:v>0.99629876395642936</c:v>
                </c:pt>
                <c:pt idx="430">
                  <c:v>0.99630735131821535</c:v>
                </c:pt>
                <c:pt idx="431">
                  <c:v>0.99631589892503136</c:v>
                </c:pt>
                <c:pt idx="432">
                  <c:v>0.99632440705230352</c:v>
                </c:pt>
                <c:pt idx="433">
                  <c:v>0.99633287597291997</c:v>
                </c:pt>
                <c:pt idx="434">
                  <c:v>0.99634130595725934</c:v>
                </c:pt>
                <c:pt idx="435">
                  <c:v>0.99634969727321998</c:v>
                </c:pt>
                <c:pt idx="436">
                  <c:v>0.99635805018624835</c:v>
                </c:pt>
                <c:pt idx="437">
                  <c:v>0.9963663649593667</c:v>
                </c:pt>
                <c:pt idx="438">
                  <c:v>0.9963746418532009</c:v>
                </c:pt>
                <c:pt idx="439">
                  <c:v>0.99638288112600781</c:v>
                </c:pt>
                <c:pt idx="440">
                  <c:v>0.99639108303370161</c:v>
                </c:pt>
                <c:pt idx="441">
                  <c:v>0.99639924782988087</c:v>
                </c:pt>
                <c:pt idx="442">
                  <c:v>0.99640737576585447</c:v>
                </c:pt>
                <c:pt idx="443">
                  <c:v>0.9964154670906672</c:v>
                </c:pt>
                <c:pt idx="444">
                  <c:v>0.99642352205112528</c:v>
                </c:pt>
                <c:pt idx="445">
                  <c:v>0.99643154089182207</c:v>
                </c:pt>
                <c:pt idx="446">
                  <c:v>0.99643952385516166</c:v>
                </c:pt>
                <c:pt idx="447">
                  <c:v>0.99644747118138433</c:v>
                </c:pt>
                <c:pt idx="448">
                  <c:v>0.99645538310859005</c:v>
                </c:pt>
                <c:pt idx="449">
                  <c:v>0.99646325987276274</c:v>
                </c:pt>
                <c:pt idx="450">
                  <c:v>0.99647110170779285</c:v>
                </c:pt>
                <c:pt idx="451">
                  <c:v>0.99647890884550161</c:v>
                </c:pt>
                <c:pt idx="452">
                  <c:v>0.99648668151566344</c:v>
                </c:pt>
                <c:pt idx="453">
                  <c:v>0.99649441994602816</c:v>
                </c:pt>
                <c:pt idx="454">
                  <c:v>0.99650212436234342</c:v>
                </c:pt>
                <c:pt idx="455">
                  <c:v>0.99650979498837688</c:v>
                </c:pt>
                <c:pt idx="456">
                  <c:v>0.99651743204593768</c:v>
                </c:pt>
                <c:pt idx="457">
                  <c:v>0.99652503575489815</c:v>
                </c:pt>
                <c:pt idx="458">
                  <c:v>0.99653260633321417</c:v>
                </c:pt>
                <c:pt idx="459">
                  <c:v>0.99654014399694646</c:v>
                </c:pt>
                <c:pt idx="460">
                  <c:v>0.99654764896028136</c:v>
                </c:pt>
                <c:pt idx="461">
                  <c:v>0.99655512143555114</c:v>
                </c:pt>
                <c:pt idx="462">
                  <c:v>0.99656256163325296</c:v>
                </c:pt>
                <c:pt idx="463">
                  <c:v>0.99656996976207013</c:v>
                </c:pt>
                <c:pt idx="464">
                  <c:v>0.99657734602889048</c:v>
                </c:pt>
                <c:pt idx="465">
                  <c:v>0.99658469063882649</c:v>
                </c:pt>
                <c:pt idx="466">
                  <c:v>0.99659200379523361</c:v>
                </c:pt>
                <c:pt idx="467">
                  <c:v>0.99659928569972922</c:v>
                </c:pt>
                <c:pt idx="468">
                  <c:v>0.99660653655221143</c:v>
                </c:pt>
                <c:pt idx="469">
                  <c:v>0.99661375655087703</c:v>
                </c:pt>
                <c:pt idx="470">
                  <c:v>0.99662094589223971</c:v>
                </c:pt>
                <c:pt idx="471">
                  <c:v>0.99662810477114805</c:v>
                </c:pt>
                <c:pt idx="472">
                  <c:v>0.99663523338080262</c:v>
                </c:pt>
                <c:pt idx="473">
                  <c:v>0.99664233191277396</c:v>
                </c:pt>
                <c:pt idx="474">
                  <c:v>0.99664940055701923</c:v>
                </c:pt>
                <c:pt idx="475">
                  <c:v>0.99665643950189964</c:v>
                </c:pt>
                <c:pt idx="476">
                  <c:v>0.99666344893419645</c:v>
                </c:pt>
                <c:pt idx="477">
                  <c:v>0.99667042903912895</c:v>
                </c:pt>
                <c:pt idx="478">
                  <c:v>0.99667738000036854</c:v>
                </c:pt>
                <c:pt idx="479">
                  <c:v>0.99668430200005687</c:v>
                </c:pt>
                <c:pt idx="480">
                  <c:v>0.99669119521882099</c:v>
                </c:pt>
                <c:pt idx="481">
                  <c:v>0.99669805983578852</c:v>
                </c:pt>
                <c:pt idx="482">
                  <c:v>0.99670489602860424</c:v>
                </c:pt>
                <c:pt idx="483">
                  <c:v>0.99671170397344455</c:v>
                </c:pt>
                <c:pt idx="484">
                  <c:v>0.99671848384503303</c:v>
                </c:pt>
                <c:pt idx="485">
                  <c:v>0.99672523581665495</c:v>
                </c:pt>
                <c:pt idx="486">
                  <c:v>0.99673196006017306</c:v>
                </c:pt>
                <c:pt idx="487">
                  <c:v>0.99673865674604079</c:v>
                </c:pt>
                <c:pt idx="488">
                  <c:v>0.99674532604331756</c:v>
                </c:pt>
                <c:pt idx="489">
                  <c:v>0.99675196811968281</c:v>
                </c:pt>
                <c:pt idx="490">
                  <c:v>0.99675858314145005</c:v>
                </c:pt>
                <c:pt idx="491">
                  <c:v>0.99676517127358055</c:v>
                </c:pt>
                <c:pt idx="492">
                  <c:v>0.99677173267969732</c:v>
                </c:pt>
                <c:pt idx="493">
                  <c:v>0.99677826752209864</c:v>
                </c:pt>
                <c:pt idx="494">
                  <c:v>0.99678477596177117</c:v>
                </c:pt>
                <c:pt idx="495">
                  <c:v>0.99679125815840341</c:v>
                </c:pt>
                <c:pt idx="496">
                  <c:v>0.99679771427039865</c:v>
                </c:pt>
                <c:pt idx="497">
                  <c:v>0.99680414445488785</c:v>
                </c:pt>
                <c:pt idx="498">
                  <c:v>0.9968105488677429</c:v>
                </c:pt>
                <c:pt idx="499">
                  <c:v>0.9968169276635882</c:v>
                </c:pt>
                <c:pt idx="500">
                  <c:v>0.99682328099581385</c:v>
                </c:pt>
                <c:pt idx="501">
                  <c:v>0.99682960901658801</c:v>
                </c:pt>
                <c:pt idx="502">
                  <c:v>0.99683591187686849</c:v>
                </c:pt>
                <c:pt idx="503">
                  <c:v>0.99684218972641536</c:v>
                </c:pt>
                <c:pt idx="504">
                  <c:v>0.99684844271380202</c:v>
                </c:pt>
                <c:pt idx="505">
                  <c:v>0.99685467098642822</c:v>
                </c:pt>
                <c:pt idx="506">
                  <c:v>0.99686087469053031</c:v>
                </c:pt>
                <c:pt idx="507">
                  <c:v>0.99686705397119291</c:v>
                </c:pt>
                <c:pt idx="508">
                  <c:v>0.9968732089723612</c:v>
                </c:pt>
                <c:pt idx="509">
                  <c:v>0.99687933983685129</c:v>
                </c:pt>
                <c:pt idx="510">
                  <c:v>0.99688544670636114</c:v>
                </c:pt>
                <c:pt idx="511">
                  <c:v>0.99689152972148165</c:v>
                </c:pt>
                <c:pt idx="512">
                  <c:v>0.996897589021708</c:v>
                </c:pt>
                <c:pt idx="513">
                  <c:v>0.99690362474544947</c:v>
                </c:pt>
                <c:pt idx="514">
                  <c:v>0.99690963703004043</c:v>
                </c:pt>
                <c:pt idx="515">
                  <c:v>0.99691562601175099</c:v>
                </c:pt>
                <c:pt idx="516">
                  <c:v>0.99692159182579643</c:v>
                </c:pt>
                <c:pt idx="517">
                  <c:v>0.99692753460634831</c:v>
                </c:pt>
                <c:pt idx="518">
                  <c:v>0.99693345448654425</c:v>
                </c:pt>
                <c:pt idx="519">
                  <c:v>0.99693935159849745</c:v>
                </c:pt>
                <c:pt idx="520">
                  <c:v>0.99694522607330704</c:v>
                </c:pt>
                <c:pt idx="521">
                  <c:v>0.99695107804106753</c:v>
                </c:pt>
                <c:pt idx="522">
                  <c:v>0.99695690763087841</c:v>
                </c:pt>
                <c:pt idx="523">
                  <c:v>0.99696271497085409</c:v>
                </c:pt>
                <c:pt idx="524">
                  <c:v>0.99696850018813243</c:v>
                </c:pt>
                <c:pt idx="525">
                  <c:v>0.99697426340888473</c:v>
                </c:pt>
                <c:pt idx="526">
                  <c:v>0.99698000475832449</c:v>
                </c:pt>
                <c:pt idx="527">
                  <c:v>0.9969857243607172</c:v>
                </c:pt>
                <c:pt idx="528">
                  <c:v>0.99699142233938798</c:v>
                </c:pt>
                <c:pt idx="529">
                  <c:v>0.99699709881673193</c:v>
                </c:pt>
                <c:pt idx="530">
                  <c:v>0.99700275391422144</c:v>
                </c:pt>
                <c:pt idx="531">
                  <c:v>0.99700838775241662</c:v>
                </c:pt>
                <c:pt idx="532">
                  <c:v>0.99701400045097166</c:v>
                </c:pt>
                <c:pt idx="533">
                  <c:v>0.99701959212864566</c:v>
                </c:pt>
                <c:pt idx="534">
                  <c:v>0.99702516290330889</c:v>
                </c:pt>
                <c:pt idx="535">
                  <c:v>0.99703071289195255</c:v>
                </c:pt>
                <c:pt idx="536">
                  <c:v>0.99703624221069609</c:v>
                </c:pt>
                <c:pt idx="537">
                  <c:v>0.99704175097479619</c:v>
                </c:pt>
                <c:pt idx="538">
                  <c:v>0.99704723929865391</c:v>
                </c:pt>
                <c:pt idx="539">
                  <c:v>0.9970527072958224</c:v>
                </c:pt>
                <c:pt idx="540">
                  <c:v>0.99705815507901618</c:v>
                </c:pt>
                <c:pt idx="541">
                  <c:v>0.99706358276011753</c:v>
                </c:pt>
                <c:pt idx="542">
                  <c:v>0.99706899045018438</c:v>
                </c:pt>
                <c:pt idx="543">
                  <c:v>0.99707437825945833</c:v>
                </c:pt>
                <c:pt idx="544">
                  <c:v>0.99707974629737195</c:v>
                </c:pt>
                <c:pt idx="545">
                  <c:v>0.99708509467255624</c:v>
                </c:pt>
                <c:pt idx="546">
                  <c:v>0.99709042349284716</c:v>
                </c:pt>
                <c:pt idx="547">
                  <c:v>0.9970957328652944</c:v>
                </c:pt>
                <c:pt idx="548">
                  <c:v>0.99710102289616742</c:v>
                </c:pt>
                <c:pt idx="549">
                  <c:v>0.99710629369096271</c:v>
                </c:pt>
                <c:pt idx="550">
                  <c:v>0.99711154535441082</c:v>
                </c:pt>
                <c:pt idx="551">
                  <c:v>0.99711677799048393</c:v>
                </c:pt>
                <c:pt idx="552">
                  <c:v>0.99712199170240168</c:v>
                </c:pt>
                <c:pt idx="553">
                  <c:v>0.99712718659263888</c:v>
                </c:pt>
                <c:pt idx="554">
                  <c:v>0.99713236276293127</c:v>
                </c:pt>
                <c:pt idx="555">
                  <c:v>0.99713752031428327</c:v>
                </c:pt>
                <c:pt idx="556">
                  <c:v>0.99714265934697366</c:v>
                </c:pt>
                <c:pt idx="557">
                  <c:v>0.99714777996056236</c:v>
                </c:pt>
                <c:pt idx="558">
                  <c:v>0.99715288225389698</c:v>
                </c:pt>
                <c:pt idx="559">
                  <c:v>0.99715796632511933</c:v>
                </c:pt>
                <c:pt idx="560">
                  <c:v>0.99716303227167125</c:v>
                </c:pt>
                <c:pt idx="561">
                  <c:v>0.9971680801903009</c:v>
                </c:pt>
                <c:pt idx="562">
                  <c:v>0.99717311017706933</c:v>
                </c:pt>
                <c:pt idx="563">
                  <c:v>0.99717812232735636</c:v>
                </c:pt>
                <c:pt idx="564">
                  <c:v>0.99718311673586646</c:v>
                </c:pt>
                <c:pt idx="565">
                  <c:v>0.99718809349663484</c:v>
                </c:pt>
                <c:pt idx="566">
                  <c:v>0.99719305270303349</c:v>
                </c:pt>
                <c:pt idx="567">
                  <c:v>0.99719799444777646</c:v>
                </c:pt>
                <c:pt idx="568">
                  <c:v>0.99720291882292678</c:v>
                </c:pt>
                <c:pt idx="569">
                  <c:v>0.99720782591990065</c:v>
                </c:pt>
                <c:pt idx="570">
                  <c:v>0.99721271582947435</c:v>
                </c:pt>
                <c:pt idx="571">
                  <c:v>0.99721758864178933</c:v>
                </c:pt>
                <c:pt idx="572">
                  <c:v>0.99722244444635766</c:v>
                </c:pt>
                <c:pt idx="573">
                  <c:v>0.99722728333206789</c:v>
                </c:pt>
                <c:pt idx="574">
                  <c:v>0.99723210538718998</c:v>
                </c:pt>
                <c:pt idx="575">
                  <c:v>0.99723691069938103</c:v>
                </c:pt>
                <c:pt idx="576">
                  <c:v>0.99724169935569051</c:v>
                </c:pt>
                <c:pt idx="577">
                  <c:v>0.99724647144256562</c:v>
                </c:pt>
                <c:pt idx="578">
                  <c:v>0.99725122704585589</c:v>
                </c:pt>
                <c:pt idx="579">
                  <c:v>0.99725596625081947</c:v>
                </c:pt>
                <c:pt idx="580">
                  <c:v>0.99726068914212707</c:v>
                </c:pt>
                <c:pt idx="581">
                  <c:v>0.99726539580386753</c:v>
                </c:pt>
                <c:pt idx="582">
                  <c:v>0.99727008631955305</c:v>
                </c:pt>
                <c:pt idx="583">
                  <c:v>0.99727476077212351</c:v>
                </c:pt>
                <c:pt idx="584">
                  <c:v>0.9972794192439518</c:v>
                </c:pt>
                <c:pt idx="585">
                  <c:v>0.99728406181684881</c:v>
                </c:pt>
                <c:pt idx="586">
                  <c:v>0.99728868857206754</c:v>
                </c:pt>
                <c:pt idx="587">
                  <c:v>0.99729329959030877</c:v>
                </c:pt>
                <c:pt idx="588">
                  <c:v>0.9972978949517245</c:v>
                </c:pt>
                <c:pt idx="589">
                  <c:v>0.99730247473592426</c:v>
                </c:pt>
                <c:pt idx="590">
                  <c:v>0.99730703902197815</c:v>
                </c:pt>
                <c:pt idx="591">
                  <c:v>0.997311587888422</c:v>
                </c:pt>
                <c:pt idx="592">
                  <c:v>0.99731612141326242</c:v>
                </c:pt>
                <c:pt idx="593">
                  <c:v>0.9973206396739801</c:v>
                </c:pt>
                <c:pt idx="594">
                  <c:v>0.99732514274753559</c:v>
                </c:pt>
                <c:pt idx="595">
                  <c:v>0.99732963071037228</c:v>
                </c:pt>
                <c:pt idx="596">
                  <c:v>0.99733410363842145</c:v>
                </c:pt>
                <c:pt idx="597">
                  <c:v>0.99733856160710721</c:v>
                </c:pt>
                <c:pt idx="598">
                  <c:v>0.99734300469134907</c:v>
                </c:pt>
                <c:pt idx="599">
                  <c:v>0.99734743296556772</c:v>
                </c:pt>
                <c:pt idx="600">
                  <c:v>0.99735184650368836</c:v>
                </c:pt>
                <c:pt idx="601">
                  <c:v>0.99735624537914491</c:v>
                </c:pt>
                <c:pt idx="602">
                  <c:v>0.99736062966488426</c:v>
                </c:pt>
                <c:pt idx="603">
                  <c:v>0.9973649994333702</c:v>
                </c:pt>
                <c:pt idx="604">
                  <c:v>0.99736935475658772</c:v>
                </c:pt>
                <c:pt idx="605">
                  <c:v>0.99737369570604628</c:v>
                </c:pt>
                <c:pt idx="606">
                  <c:v>0.99737802235278405</c:v>
                </c:pt>
                <c:pt idx="607">
                  <c:v>0.99738233476737237</c:v>
                </c:pt>
                <c:pt idx="608">
                  <c:v>0.9973866330199187</c:v>
                </c:pt>
                <c:pt idx="609">
                  <c:v>0.99739091718007067</c:v>
                </c:pt>
                <c:pt idx="610">
                  <c:v>0.99739518731702048</c:v>
                </c:pt>
                <c:pt idx="611">
                  <c:v>0.99739944349950749</c:v>
                </c:pt>
                <c:pt idx="612">
                  <c:v>0.99740368579582306</c:v>
                </c:pt>
                <c:pt idx="613">
                  <c:v>0.99740791427381337</c:v>
                </c:pt>
                <c:pt idx="614">
                  <c:v>0.99741212900088316</c:v>
                </c:pt>
                <c:pt idx="615">
                  <c:v>0.99741633004399999</c:v>
                </c:pt>
                <c:pt idx="616">
                  <c:v>0.99742051746969695</c:v>
                </c:pt>
                <c:pt idx="617">
                  <c:v>0.99742469134407652</c:v>
                </c:pt>
                <c:pt idx="618">
                  <c:v>0.99742885173281415</c:v>
                </c:pt>
                <c:pt idx="619">
                  <c:v>0.99743299870116142</c:v>
                </c:pt>
                <c:pt idx="620">
                  <c:v>0.99743713231394993</c:v>
                </c:pt>
                <c:pt idx="621">
                  <c:v>0.99744125263559402</c:v>
                </c:pt>
                <c:pt idx="622">
                  <c:v>0.99744535973009463</c:v>
                </c:pt>
                <c:pt idx="623">
                  <c:v>0.99744945366104243</c:v>
                </c:pt>
                <c:pt idx="624">
                  <c:v>0.99745353449162122</c:v>
                </c:pt>
                <c:pt idx="625">
                  <c:v>0.99745760228461089</c:v>
                </c:pt>
                <c:pt idx="626">
                  <c:v>0.99746165710239088</c:v>
                </c:pt>
                <c:pt idx="627">
                  <c:v>0.99746569900694326</c:v>
                </c:pt>
                <c:pt idx="628">
                  <c:v>0.99746972805985645</c:v>
                </c:pt>
                <c:pt idx="629">
                  <c:v>0.99747374432232705</c:v>
                </c:pt>
                <c:pt idx="630">
                  <c:v>0.99747774785516452</c:v>
                </c:pt>
                <c:pt idx="631">
                  <c:v>0.99748173871879264</c:v>
                </c:pt>
                <c:pt idx="632">
                  <c:v>0.99748571697325406</c:v>
                </c:pt>
                <c:pt idx="633">
                  <c:v>0.99748968267821225</c:v>
                </c:pt>
                <c:pt idx="634">
                  <c:v>0.99749363589295503</c:v>
                </c:pt>
                <c:pt idx="635">
                  <c:v>0.99749757667639727</c:v>
                </c:pt>
                <c:pt idx="636">
                  <c:v>0.99750150508708413</c:v>
                </c:pt>
                <c:pt idx="637">
                  <c:v>0.99750542118319308</c:v>
                </c:pt>
                <c:pt idx="638">
                  <c:v>0.9975093250225382</c:v>
                </c:pt>
                <c:pt idx="639">
                  <c:v>0.99751321666257176</c:v>
                </c:pt>
                <c:pt idx="640">
                  <c:v>0.99751709616038786</c:v>
                </c:pt>
                <c:pt idx="641">
                  <c:v>0.99752096357272435</c:v>
                </c:pt>
                <c:pt idx="642">
                  <c:v>0.99752481895596679</c:v>
                </c:pt>
                <c:pt idx="643">
                  <c:v>0.99752866236615012</c:v>
                </c:pt>
                <c:pt idx="644">
                  <c:v>0.99753249385896159</c:v>
                </c:pt>
                <c:pt idx="645">
                  <c:v>0.99753631348974414</c:v>
                </c:pt>
                <c:pt idx="646">
                  <c:v>0.99754012131349856</c:v>
                </c:pt>
                <c:pt idx="647">
                  <c:v>0.99754391738488568</c:v>
                </c:pt>
                <c:pt idx="648">
                  <c:v>0.9975477017582296</c:v>
                </c:pt>
                <c:pt idx="649">
                  <c:v>0.99755147448752046</c:v>
                </c:pt>
                <c:pt idx="650">
                  <c:v>0.99755523562641635</c:v>
                </c:pt>
                <c:pt idx="651">
                  <c:v>0.99755898522824615</c:v>
                </c:pt>
                <c:pt idx="652">
                  <c:v>0.99756272334601237</c:v>
                </c:pt>
                <c:pt idx="653">
                  <c:v>0.99756645003239308</c:v>
                </c:pt>
                <c:pt idx="654">
                  <c:v>0.99757016533974474</c:v>
                </c:pt>
                <c:pt idx="655">
                  <c:v>0.9975738693201045</c:v>
                </c:pt>
                <c:pt idx="656">
                  <c:v>0.99757756202519299</c:v>
                </c:pt>
                <c:pt idx="657">
                  <c:v>0.99758124350641619</c:v>
                </c:pt>
                <c:pt idx="658">
                  <c:v>0.99758491381486802</c:v>
                </c:pt>
                <c:pt idx="659">
                  <c:v>0.99758857300133275</c:v>
                </c:pt>
                <c:pt idx="660">
                  <c:v>0.99759222111628754</c:v>
                </c:pt>
                <c:pt idx="661">
                  <c:v>0.99759585820990448</c:v>
                </c:pt>
                <c:pt idx="662">
                  <c:v>0.99759948433205281</c:v>
                </c:pt>
                <c:pt idx="663">
                  <c:v>0.99760309953230153</c:v>
                </c:pt>
                <c:pt idx="664">
                  <c:v>0.99760670385992145</c:v>
                </c:pt>
                <c:pt idx="665">
                  <c:v>0.9976102973638874</c:v>
                </c:pt>
                <c:pt idx="666">
                  <c:v>0.99761388009288077</c:v>
                </c:pt>
                <c:pt idx="667">
                  <c:v>0.99761745209529096</c:v>
                </c:pt>
                <c:pt idx="668">
                  <c:v>0.99762101341921849</c:v>
                </c:pt>
                <c:pt idx="669">
                  <c:v>0.99762456411247646</c:v>
                </c:pt>
                <c:pt idx="670">
                  <c:v>0.9976281042225934</c:v>
                </c:pt>
                <c:pt idx="671">
                  <c:v>0.99763163379681408</c:v>
                </c:pt>
                <c:pt idx="672">
                  <c:v>0.99763515288210358</c:v>
                </c:pt>
                <c:pt idx="673">
                  <c:v>0.99763866152514724</c:v>
                </c:pt>
                <c:pt idx="674">
                  <c:v>0.99764215977235426</c:v>
                </c:pt>
                <c:pt idx="675">
                  <c:v>0.99764564766985919</c:v>
                </c:pt>
                <c:pt idx="676">
                  <c:v>0.99764912526352423</c:v>
                </c:pt>
                <c:pt idx="677">
                  <c:v>0.99765259259894035</c:v>
                </c:pt>
                <c:pt idx="678">
                  <c:v>0.99765604972143085</c:v>
                </c:pt>
                <c:pt idx="679">
                  <c:v>0.99765949667605136</c:v>
                </c:pt>
                <c:pt idx="680">
                  <c:v>0.99766293350759394</c:v>
                </c:pt>
                <c:pt idx="681">
                  <c:v>0.99766636026058719</c:v>
                </c:pt>
                <c:pt idx="682">
                  <c:v>0.99766977697929926</c:v>
                </c:pt>
                <c:pt idx="683">
                  <c:v>0.99767318370773939</c:v>
                </c:pt>
                <c:pt idx="684">
                  <c:v>0.99767658048965979</c:v>
                </c:pt>
                <c:pt idx="685">
                  <c:v>0.99767996736855791</c:v>
                </c:pt>
                <c:pt idx="686">
                  <c:v>0.99768334438767703</c:v>
                </c:pt>
                <c:pt idx="687">
                  <c:v>0.99768671159000988</c:v>
                </c:pt>
                <c:pt idx="688">
                  <c:v>0.99769006901829949</c:v>
                </c:pt>
                <c:pt idx="689">
                  <c:v>0.99769341671504086</c:v>
                </c:pt>
                <c:pt idx="690">
                  <c:v>0.99769675472248298</c:v>
                </c:pt>
                <c:pt idx="691">
                  <c:v>0.99770008308263103</c:v>
                </c:pt>
                <c:pt idx="692">
                  <c:v>0.99770340183724704</c:v>
                </c:pt>
                <c:pt idx="693">
                  <c:v>0.99770671102785313</c:v>
                </c:pt>
                <c:pt idx="694">
                  <c:v>0.99771001069573206</c:v>
                </c:pt>
                <c:pt idx="695">
                  <c:v>0.997713300881929</c:v>
                </c:pt>
                <c:pt idx="696">
                  <c:v>0.9977165816272543</c:v>
                </c:pt>
                <c:pt idx="697">
                  <c:v>0.99771985297228405</c:v>
                </c:pt>
                <c:pt idx="698">
                  <c:v>0.99772311495736199</c:v>
                </c:pt>
                <c:pt idx="699">
                  <c:v>0.99772636762260158</c:v>
                </c:pt>
                <c:pt idx="700">
                  <c:v>0.99772961100788737</c:v>
                </c:pt>
                <c:pt idx="701">
                  <c:v>0.99773284515287652</c:v>
                </c:pt>
                <c:pt idx="702">
                  <c:v>0.99773607009700094</c:v>
                </c:pt>
                <c:pt idx="703">
                  <c:v>0.99773928587946781</c:v>
                </c:pt>
                <c:pt idx="704">
                  <c:v>0.9977424925392625</c:v>
                </c:pt>
                <c:pt idx="705">
                  <c:v>0.99774569011514913</c:v>
                </c:pt>
                <c:pt idx="706">
                  <c:v>0.99774887864567263</c:v>
                </c:pt>
                <c:pt idx="707">
                  <c:v>0.99775205816916035</c:v>
                </c:pt>
                <c:pt idx="708">
                  <c:v>0.99775522872372302</c:v>
                </c:pt>
                <c:pt idx="709">
                  <c:v>0.997758390347257</c:v>
                </c:pt>
                <c:pt idx="710">
                  <c:v>0.99776154307744536</c:v>
                </c:pt>
                <c:pt idx="711">
                  <c:v>0.99776468695175924</c:v>
                </c:pt>
                <c:pt idx="712">
                  <c:v>0.99776782200745995</c:v>
                </c:pt>
                <c:pt idx="713">
                  <c:v>0.99777094828159973</c:v>
                </c:pt>
                <c:pt idx="714">
                  <c:v>0.99777406581102401</c:v>
                </c:pt>
                <c:pt idx="715">
                  <c:v>0.99777717463237181</c:v>
                </c:pt>
                <c:pt idx="716">
                  <c:v>0.99778027478207798</c:v>
                </c:pt>
                <c:pt idx="717">
                  <c:v>0.99778336629637454</c:v>
                </c:pt>
                <c:pt idx="718">
                  <c:v>0.99778644921129167</c:v>
                </c:pt>
                <c:pt idx="719">
                  <c:v>0.99778952356265971</c:v>
                </c:pt>
                <c:pt idx="720">
                  <c:v>0.99779258938611004</c:v>
                </c:pt>
                <c:pt idx="721">
                  <c:v>0.99779564671707655</c:v>
                </c:pt>
                <c:pt idx="722">
                  <c:v>0.99779869559079726</c:v>
                </c:pt>
                <c:pt idx="723">
                  <c:v>0.99780173604231537</c:v>
                </c:pt>
                <c:pt idx="724">
                  <c:v>0.997804768106481</c:v>
                </c:pt>
                <c:pt idx="725">
                  <c:v>0.99780779181795187</c:v>
                </c:pt>
                <c:pt idx="726">
                  <c:v>0.99781080721119542</c:v>
                </c:pt>
                <c:pt idx="727">
                  <c:v>0.99781381432048921</c:v>
                </c:pt>
                <c:pt idx="728">
                  <c:v>0.99781681317992355</c:v>
                </c:pt>
                <c:pt idx="729">
                  <c:v>0.99781980382340096</c:v>
                </c:pt>
                <c:pt idx="730">
                  <c:v>0.99782278628463916</c:v>
                </c:pt>
                <c:pt idx="731">
                  <c:v>0.99782576059717121</c:v>
                </c:pt>
                <c:pt idx="732">
                  <c:v>0.99782872679434764</c:v>
                </c:pt>
                <c:pt idx="733">
                  <c:v>0.99783168490933671</c:v>
                </c:pt>
                <c:pt idx="734">
                  <c:v>0.9978346349751267</c:v>
                </c:pt>
                <c:pt idx="735">
                  <c:v>0.99783757702452613</c:v>
                </c:pt>
                <c:pt idx="736">
                  <c:v>0.99784051109016569</c:v>
                </c:pt>
                <c:pt idx="737">
                  <c:v>0.9978434372044992</c:v>
                </c:pt>
                <c:pt idx="738">
                  <c:v>0.99784635539980482</c:v>
                </c:pt>
                <c:pt idx="739">
                  <c:v>0.99784926570818622</c:v>
                </c:pt>
                <c:pt idx="740">
                  <c:v>0.99785216816157385</c:v>
                </c:pt>
                <c:pt idx="741">
                  <c:v>0.99785506279172598</c:v>
                </c:pt>
                <c:pt idx="742">
                  <c:v>0.99785794963022978</c:v>
                </c:pt>
                <c:pt idx="743">
                  <c:v>0.99786082870850268</c:v>
                </c:pt>
                <c:pt idx="744">
                  <c:v>0.99786370005779368</c:v>
                </c:pt>
                <c:pt idx="745">
                  <c:v>0.9978665637091837</c:v>
                </c:pt>
                <c:pt idx="746">
                  <c:v>0.99786941969358789</c:v>
                </c:pt>
                <c:pt idx="747">
                  <c:v>0.99787226804175544</c:v>
                </c:pt>
                <c:pt idx="748">
                  <c:v>0.99787510878427188</c:v>
                </c:pt>
                <c:pt idx="749">
                  <c:v>0.99787794195155899</c:v>
                </c:pt>
                <c:pt idx="750">
                  <c:v>0.99788076757387734</c:v>
                </c:pt>
                <c:pt idx="751">
                  <c:v>0.99788358568132596</c:v>
                </c:pt>
                <c:pt idx="752">
                  <c:v>0.99788639630384379</c:v>
                </c:pt>
                <c:pt idx="753">
                  <c:v>0.99788919947121169</c:v>
                </c:pt>
                <c:pt idx="754">
                  <c:v>0.99789199521305205</c:v>
                </c:pt>
                <c:pt idx="755">
                  <c:v>0.9978947835588311</c:v>
                </c:pt>
                <c:pt idx="756">
                  <c:v>0.99789756453785894</c:v>
                </c:pt>
                <c:pt idx="757">
                  <c:v>0.99790033817929125</c:v>
                </c:pt>
                <c:pt idx="758">
                  <c:v>0.99790310451212971</c:v>
                </c:pt>
                <c:pt idx="759">
                  <c:v>0.99790586356522382</c:v>
                </c:pt>
                <c:pt idx="760">
                  <c:v>0.99790861536727127</c:v>
                </c:pt>
                <c:pt idx="761">
                  <c:v>0.99791135994681901</c:v>
                </c:pt>
                <c:pt idx="762">
                  <c:v>0.99791409733226433</c:v>
                </c:pt>
                <c:pt idx="763">
                  <c:v>0.99791682755185596</c:v>
                </c:pt>
                <c:pt idx="764">
                  <c:v>0.99791955063369508</c:v>
                </c:pt>
                <c:pt idx="765">
                  <c:v>0.99792226660573569</c:v>
                </c:pt>
                <c:pt idx="766">
                  <c:v>0.9979249754957864</c:v>
                </c:pt>
                <c:pt idx="767">
                  <c:v>0.99792767733151078</c:v>
                </c:pt>
                <c:pt idx="768">
                  <c:v>0.99793037214042846</c:v>
                </c:pt>
                <c:pt idx="769">
                  <c:v>0.99793305994991643</c:v>
                </c:pt>
                <c:pt idx="770">
                  <c:v>0.99793574078720926</c:v>
                </c:pt>
                <c:pt idx="771">
                  <c:v>0.99793841467940081</c:v>
                </c:pt>
                <c:pt idx="772">
                  <c:v>0.99794108165344442</c:v>
                </c:pt>
                <c:pt idx="773">
                  <c:v>0.99794374173615397</c:v>
                </c:pt>
                <c:pt idx="774">
                  <c:v>0.99794639495420578</c:v>
                </c:pt>
                <c:pt idx="775">
                  <c:v>0.99794904133413753</c:v>
                </c:pt>
                <c:pt idx="776">
                  <c:v>0.99795168090235131</c:v>
                </c:pt>
                <c:pt idx="777">
                  <c:v>0.99795431368511278</c:v>
                </c:pt>
                <c:pt idx="778">
                  <c:v>0.99795693970855315</c:v>
                </c:pt>
                <c:pt idx="779">
                  <c:v>0.99795955899866928</c:v>
                </c:pt>
                <c:pt idx="780">
                  <c:v>0.99796217158132505</c:v>
                </c:pt>
                <c:pt idx="781">
                  <c:v>0.99796477748225221</c:v>
                </c:pt>
                <c:pt idx="782">
                  <c:v>0.9979673767270506</c:v>
                </c:pt>
                <c:pt idx="783">
                  <c:v>0.99796996934119031</c:v>
                </c:pt>
                <c:pt idx="784">
                  <c:v>0.9979725553500105</c:v>
                </c:pt>
                <c:pt idx="785">
                  <c:v>0.99797513477872235</c:v>
                </c:pt>
                <c:pt idx="786">
                  <c:v>0.99797770765240834</c:v>
                </c:pt>
                <c:pt idx="787">
                  <c:v>0.99798027399602396</c:v>
                </c:pt>
                <c:pt idx="788">
                  <c:v>0.9979828338343979</c:v>
                </c:pt>
                <c:pt idx="789">
                  <c:v>0.9979853871922334</c:v>
                </c:pt>
                <c:pt idx="790">
                  <c:v>0.99798793409410846</c:v>
                </c:pt>
                <c:pt idx="791">
                  <c:v>0.99799047456447743</c:v>
                </c:pt>
                <c:pt idx="792">
                  <c:v>0.99799300862767093</c:v>
                </c:pt>
                <c:pt idx="793">
                  <c:v>0.99799553630789706</c:v>
                </c:pt>
                <c:pt idx="794">
                  <c:v>0.9979980576292421</c:v>
                </c:pt>
                <c:pt idx="795">
                  <c:v>0.99800057261567154</c:v>
                </c:pt>
                <c:pt idx="796">
                  <c:v>0.99800308129103021</c:v>
                </c:pt>
                <c:pt idx="797">
                  <c:v>0.9980055836790438</c:v>
                </c:pt>
                <c:pt idx="798">
                  <c:v>0.99800807980331907</c:v>
                </c:pt>
                <c:pt idx="799">
                  <c:v>0.9980105696873447</c:v>
                </c:pt>
                <c:pt idx="800">
                  <c:v>0.99801305335449186</c:v>
                </c:pt>
                <c:pt idx="801">
                  <c:v>0.99801553082801586</c:v>
                </c:pt>
                <c:pt idx="802">
                  <c:v>0.9980180021310554</c:v>
                </c:pt>
                <c:pt idx="803">
                  <c:v>0.99802046728663441</c:v>
                </c:pt>
                <c:pt idx="804">
                  <c:v>0.99802292631766232</c:v>
                </c:pt>
                <c:pt idx="805">
                  <c:v>0.99802537924693535</c:v>
                </c:pt>
                <c:pt idx="806">
                  <c:v>0.9980278260971357</c:v>
                </c:pt>
                <c:pt idx="807">
                  <c:v>0.99803026689083441</c:v>
                </c:pt>
                <c:pt idx="808">
                  <c:v>0.99803270165049018</c:v>
                </c:pt>
                <c:pt idx="809">
                  <c:v>0.99803513039845093</c:v>
                </c:pt>
                <c:pt idx="810">
                  <c:v>0.99803755315695464</c:v>
                </c:pt>
                <c:pt idx="811">
                  <c:v>0.99803996994812949</c:v>
                </c:pt>
                <c:pt idx="812">
                  <c:v>0.99804238079399477</c:v>
                </c:pt>
                <c:pt idx="813">
                  <c:v>0.99804478571646194</c:v>
                </c:pt>
                <c:pt idx="814">
                  <c:v>0.99804718473733445</c:v>
                </c:pt>
                <c:pt idx="815">
                  <c:v>0.99804957787830917</c:v>
                </c:pt>
                <c:pt idx="816">
                  <c:v>0.9980519651609765</c:v>
                </c:pt>
                <c:pt idx="817">
                  <c:v>0.99805434660682146</c:v>
                </c:pt>
                <c:pt idx="818">
                  <c:v>0.99805672223722408</c:v>
                </c:pt>
                <c:pt idx="819">
                  <c:v>0.99805909207346022</c:v>
                </c:pt>
                <c:pt idx="820">
                  <c:v>0.99806145613670183</c:v>
                </c:pt>
                <c:pt idx="821">
                  <c:v>0.99806381444801806</c:v>
                </c:pt>
                <c:pt idx="822">
                  <c:v>0.99806616702837547</c:v>
                </c:pt>
                <c:pt idx="823">
                  <c:v>0.99806851389863904</c:v>
                </c:pt>
                <c:pt idx="824">
                  <c:v>0.99807085507957238</c:v>
                </c:pt>
                <c:pt idx="825">
                  <c:v>0.99807319059183885</c:v>
                </c:pt>
                <c:pt idx="826">
                  <c:v>0.99807552045600145</c:v>
                </c:pt>
                <c:pt idx="827">
                  <c:v>0.99807784469252436</c:v>
                </c:pt>
                <c:pt idx="828">
                  <c:v>0.99808016332177252</c:v>
                </c:pt>
                <c:pt idx="829">
                  <c:v>0.99808247636401304</c:v>
                </c:pt>
                <c:pt idx="830">
                  <c:v>0.99808478383941523</c:v>
                </c:pt>
                <c:pt idx="831">
                  <c:v>0.99808708576805172</c:v>
                </c:pt>
                <c:pt idx="832">
                  <c:v>0.99808938216989862</c:v>
                </c:pt>
                <c:pt idx="833">
                  <c:v>0.99809167306483626</c:v>
                </c:pt>
                <c:pt idx="834">
                  <c:v>0.99809395847264948</c:v>
                </c:pt>
                <c:pt idx="835">
                  <c:v>0.99809623841302897</c:v>
                </c:pt>
                <c:pt idx="836">
                  <c:v>0.99809851290557094</c:v>
                </c:pt>
                <c:pt idx="837">
                  <c:v>0.99810078196977792</c:v>
                </c:pt>
                <c:pt idx="838">
                  <c:v>0.99810304562506014</c:v>
                </c:pt>
                <c:pt idx="839">
                  <c:v>0.9981053038907346</c:v>
                </c:pt>
                <c:pt idx="840">
                  <c:v>0.99810755678602703</c:v>
                </c:pt>
                <c:pt idx="841">
                  <c:v>0.99810980433007135</c:v>
                </c:pt>
                <c:pt idx="842">
                  <c:v>0.99811204654191099</c:v>
                </c:pt>
                <c:pt idx="843">
                  <c:v>0.99811428344049924</c:v>
                </c:pt>
                <c:pt idx="844">
                  <c:v>0.99811651504469912</c:v>
                </c:pt>
                <c:pt idx="845">
                  <c:v>0.99811874137328538</c:v>
                </c:pt>
                <c:pt idx="846">
                  <c:v>0.99812096244494308</c:v>
                </c:pt>
                <c:pt idx="847">
                  <c:v>0.9981231782782698</c:v>
                </c:pt>
                <c:pt idx="848">
                  <c:v>0.99812538889177549</c:v>
                </c:pt>
                <c:pt idx="849">
                  <c:v>0.99812759430388265</c:v>
                </c:pt>
                <c:pt idx="850">
                  <c:v>0.99812979453292727</c:v>
                </c:pt>
                <c:pt idx="851">
                  <c:v>0.99813198959715954</c:v>
                </c:pt>
                <c:pt idx="852">
                  <c:v>0.99813417951474392</c:v>
                </c:pt>
                <c:pt idx="853">
                  <c:v>0.99813636430375963</c:v>
                </c:pt>
                <c:pt idx="854">
                  <c:v>0.99813854398220148</c:v>
                </c:pt>
                <c:pt idx="855">
                  <c:v>0.99814071856798026</c:v>
                </c:pt>
                <c:pt idx="856">
                  <c:v>0.99814288807892304</c:v>
                </c:pt>
                <c:pt idx="857">
                  <c:v>0.99814505253277352</c:v>
                </c:pt>
                <c:pt idx="858">
                  <c:v>0.99814721194719347</c:v>
                </c:pt>
                <c:pt idx="859">
                  <c:v>0.99814936633976181</c:v>
                </c:pt>
                <c:pt idx="860">
                  <c:v>0.99815151572797611</c:v>
                </c:pt>
                <c:pt idx="861">
                  <c:v>0.998153660129253</c:v>
                </c:pt>
                <c:pt idx="862">
                  <c:v>0.99815579956092781</c:v>
                </c:pt>
                <c:pt idx="863">
                  <c:v>0.99815793404025599</c:v>
                </c:pt>
                <c:pt idx="864">
                  <c:v>0.99816006358441312</c:v>
                </c:pt>
                <c:pt idx="865">
                  <c:v>0.99816218821049529</c:v>
                </c:pt>
                <c:pt idx="866">
                  <c:v>0.99816430793552025</c:v>
                </c:pt>
                <c:pt idx="867">
                  <c:v>0.99816642277642664</c:v>
                </c:pt>
                <c:pt idx="868">
                  <c:v>0.99816853275007555</c:v>
                </c:pt>
                <c:pt idx="869">
                  <c:v>0.99817063787325044</c:v>
                </c:pt>
                <c:pt idx="870">
                  <c:v>0.99817273816265772</c:v>
                </c:pt>
                <c:pt idx="871">
                  <c:v>0.99817483363492698</c:v>
                </c:pt>
                <c:pt idx="872">
                  <c:v>0.99817692430661198</c:v>
                </c:pt>
                <c:pt idx="873">
                  <c:v>0.99817901019419031</c:v>
                </c:pt>
                <c:pt idx="874">
                  <c:v>0.99818109131406474</c:v>
                </c:pt>
                <c:pt idx="875">
                  <c:v>0.99818316768256266</c:v>
                </c:pt>
                <c:pt idx="876">
                  <c:v>0.99818523931593706</c:v>
                </c:pt>
                <c:pt idx="877">
                  <c:v>0.99818730623036722</c:v>
                </c:pt>
                <c:pt idx="878">
                  <c:v>0.99818936844195838</c:v>
                </c:pt>
                <c:pt idx="879">
                  <c:v>0.99819142596674304</c:v>
                </c:pt>
                <c:pt idx="880">
                  <c:v>0.99819347882068055</c:v>
                </c:pt>
                <c:pt idx="881">
                  <c:v>0.99819552701965764</c:v>
                </c:pt>
                <c:pt idx="882">
                  <c:v>0.99819757057948977</c:v>
                </c:pt>
                <c:pt idx="883">
                  <c:v>0.99819960951592057</c:v>
                </c:pt>
                <c:pt idx="884">
                  <c:v>0.99820164384462218</c:v>
                </c:pt>
                <c:pt idx="885">
                  <c:v>0.9982036735811961</c:v>
                </c:pt>
                <c:pt idx="886">
                  <c:v>0.99820569874117393</c:v>
                </c:pt>
                <c:pt idx="887">
                  <c:v>0.99820771934001673</c:v>
                </c:pt>
                <c:pt idx="888">
                  <c:v>0.99820973539311642</c:v>
                </c:pt>
                <c:pt idx="889">
                  <c:v>0.99821174691579551</c:v>
                </c:pt>
                <c:pt idx="890">
                  <c:v>0.99821375392330758</c:v>
                </c:pt>
                <c:pt idx="891">
                  <c:v>0.99821575643083837</c:v>
                </c:pt>
                <c:pt idx="892">
                  <c:v>0.99821775445350514</c:v>
                </c:pt>
                <c:pt idx="893">
                  <c:v>0.99821974800635749</c:v>
                </c:pt>
                <c:pt idx="894">
                  <c:v>0.99822173710437778</c:v>
                </c:pt>
                <c:pt idx="895">
                  <c:v>0.99822372176248197</c:v>
                </c:pt>
                <c:pt idx="896">
                  <c:v>0.99822570199551863</c:v>
                </c:pt>
                <c:pt idx="897">
                  <c:v>0.99822767781827115</c:v>
                </c:pt>
                <c:pt idx="898">
                  <c:v>0.99822964924545632</c:v>
                </c:pt>
                <c:pt idx="899">
                  <c:v>0.99823161629172619</c:v>
                </c:pt>
                <c:pt idx="900">
                  <c:v>0.99823357897166709</c:v>
                </c:pt>
                <c:pt idx="901">
                  <c:v>0.99823553729980141</c:v>
                </c:pt>
                <c:pt idx="902">
                  <c:v>0.99823749129058648</c:v>
                </c:pt>
                <c:pt idx="903">
                  <c:v>0.99823944095841644</c:v>
                </c:pt>
                <c:pt idx="904">
                  <c:v>0.99824138631762094</c:v>
                </c:pt>
                <c:pt idx="905">
                  <c:v>0.99824332738246702</c:v>
                </c:pt>
                <c:pt idx="906">
                  <c:v>0.99824526416715853</c:v>
                </c:pt>
                <c:pt idx="907">
                  <c:v>0.99824719668583695</c:v>
                </c:pt>
                <c:pt idx="908">
                  <c:v>0.99824912495258122</c:v>
                </c:pt>
                <c:pt idx="909">
                  <c:v>0.9982510489814086</c:v>
                </c:pt>
                <c:pt idx="910">
                  <c:v>0.99825296878627479</c:v>
                </c:pt>
                <c:pt idx="911">
                  <c:v>0.99825488438107424</c:v>
                </c:pt>
                <c:pt idx="912">
                  <c:v>0.99825679577964055</c:v>
                </c:pt>
                <c:pt idx="913">
                  <c:v>0.99825870299574693</c:v>
                </c:pt>
                <c:pt idx="914">
                  <c:v>0.99826060604310596</c:v>
                </c:pt>
                <c:pt idx="915">
                  <c:v>0.99826250493537083</c:v>
                </c:pt>
                <c:pt idx="916">
                  <c:v>0.99826439968613478</c:v>
                </c:pt>
                <c:pt idx="917">
                  <c:v>0.9982662903089321</c:v>
                </c:pt>
                <c:pt idx="918">
                  <c:v>0.99826817681723801</c:v>
                </c:pt>
                <c:pt idx="919">
                  <c:v>0.99827005922446932</c:v>
                </c:pt>
                <c:pt idx="920">
                  <c:v>0.99827193754398424</c:v>
                </c:pt>
                <c:pt idx="921">
                  <c:v>0.99827381178908337</c:v>
                </c:pt>
                <c:pt idx="922">
                  <c:v>0.99827568197300953</c:v>
                </c:pt>
                <c:pt idx="923">
                  <c:v>0.99827754810894831</c:v>
                </c:pt>
                <c:pt idx="924">
                  <c:v>0.99827941021002786</c:v>
                </c:pt>
                <c:pt idx="925">
                  <c:v>0.99828126828932029</c:v>
                </c:pt>
                <c:pt idx="926">
                  <c:v>0.99828312235984074</c:v>
                </c:pt>
                <c:pt idx="927">
                  <c:v>0.99828497243454872</c:v>
                </c:pt>
                <c:pt idx="928">
                  <c:v>0.9982868185263476</c:v>
                </c:pt>
                <c:pt idx="929">
                  <c:v>0.99828866064808519</c:v>
                </c:pt>
                <c:pt idx="930">
                  <c:v>0.99829049881255438</c:v>
                </c:pt>
                <c:pt idx="931">
                  <c:v>0.99829233303249321</c:v>
                </c:pt>
                <c:pt idx="932">
                  <c:v>0.99829416332058452</c:v>
                </c:pt>
                <c:pt idx="933">
                  <c:v>0.99829598968945754</c:v>
                </c:pt>
                <c:pt idx="934">
                  <c:v>0.99829781215168711</c:v>
                </c:pt>
                <c:pt idx="935">
                  <c:v>0.99829963071979455</c:v>
                </c:pt>
                <c:pt idx="936">
                  <c:v>0.99830144540624743</c:v>
                </c:pt>
                <c:pt idx="937">
                  <c:v>0.99830325622346039</c:v>
                </c:pt>
                <c:pt idx="938">
                  <c:v>0.99830506318379497</c:v>
                </c:pt>
                <c:pt idx="939">
                  <c:v>0.99830686629956034</c:v>
                </c:pt>
                <c:pt idx="940">
                  <c:v>0.99830866558301312</c:v>
                </c:pt>
                <c:pt idx="941">
                  <c:v>0.99831046104635812</c:v>
                </c:pt>
                <c:pt idx="942">
                  <c:v>0.9983122527017485</c:v>
                </c:pt>
                <c:pt idx="943">
                  <c:v>0.99831404056128525</c:v>
                </c:pt>
                <c:pt idx="944">
                  <c:v>0.99831582463701884</c:v>
                </c:pt>
                <c:pt idx="945">
                  <c:v>0.99831760494094857</c:v>
                </c:pt>
                <c:pt idx="946">
                  <c:v>0.99831938148502297</c:v>
                </c:pt>
                <c:pt idx="947">
                  <c:v>0.99832115428113999</c:v>
                </c:pt>
                <c:pt idx="948">
                  <c:v>0.99832292334114792</c:v>
                </c:pt>
                <c:pt idx="949">
                  <c:v>0.99832468867684487</c:v>
                </c:pt>
                <c:pt idx="950">
                  <c:v>0.99832645029997935</c:v>
                </c:pt>
                <c:pt idx="951">
                  <c:v>0.99832820822225032</c:v>
                </c:pt>
                <c:pt idx="952">
                  <c:v>0.99832996245530803</c:v>
                </c:pt>
                <c:pt idx="953">
                  <c:v>0.99833171301075341</c:v>
                </c:pt>
                <c:pt idx="954">
                  <c:v>0.99833345990013944</c:v>
                </c:pt>
                <c:pt idx="955">
                  <c:v>0.99833520313497015</c:v>
                </c:pt>
                <c:pt idx="956">
                  <c:v>0.99833694272670159</c:v>
                </c:pt>
                <c:pt idx="957">
                  <c:v>0.99833867868674253</c:v>
                </c:pt>
                <c:pt idx="958">
                  <c:v>0.99834041102645321</c:v>
                </c:pt>
                <c:pt idx="959">
                  <c:v>0.99834213975714758</c:v>
                </c:pt>
                <c:pt idx="960">
                  <c:v>0.99834386489009141</c:v>
                </c:pt>
                <c:pt idx="961">
                  <c:v>0.99834558643650473</c:v>
                </c:pt>
                <c:pt idx="962">
                  <c:v>0.99834730440756014</c:v>
                </c:pt>
                <c:pt idx="963">
                  <c:v>0.99834901881438431</c:v>
                </c:pt>
                <c:pt idx="964">
                  <c:v>0.99835072966805771</c:v>
                </c:pt>
                <c:pt idx="965">
                  <c:v>0.99835243697961451</c:v>
                </c:pt>
                <c:pt idx="966">
                  <c:v>0.99835414076004392</c:v>
                </c:pt>
                <c:pt idx="967">
                  <c:v>0.99835584102028929</c:v>
                </c:pt>
                <c:pt idx="968">
                  <c:v>0.99835753777124903</c:v>
                </c:pt>
                <c:pt idx="969">
                  <c:v>0.99835923102377655</c:v>
                </c:pt>
                <c:pt idx="970">
                  <c:v>0.99836092078868033</c:v>
                </c:pt>
                <c:pt idx="971">
                  <c:v>0.99836260707672453</c:v>
                </c:pt>
                <c:pt idx="972">
                  <c:v>0.99836428989862913</c:v>
                </c:pt>
                <c:pt idx="973">
                  <c:v>0.99836596926507026</c:v>
                </c:pt>
                <c:pt idx="974">
                  <c:v>0.99836764518667953</c:v>
                </c:pt>
                <c:pt idx="975">
                  <c:v>0.99836931767404602</c:v>
                </c:pt>
                <c:pt idx="976">
                  <c:v>0.99837098673771452</c:v>
                </c:pt>
                <c:pt idx="977">
                  <c:v>0.99837265238818729</c:v>
                </c:pt>
                <c:pt idx="978">
                  <c:v>0.99837431463592341</c:v>
                </c:pt>
                <c:pt idx="979">
                  <c:v>0.99837597349133922</c:v>
                </c:pt>
                <c:pt idx="980">
                  <c:v>0.99837762896480886</c:v>
                </c:pt>
                <c:pt idx="981">
                  <c:v>0.99837928106666385</c:v>
                </c:pt>
                <c:pt idx="982">
                  <c:v>0.99838092980719417</c:v>
                </c:pt>
                <c:pt idx="983">
                  <c:v>0.99838257519664741</c:v>
                </c:pt>
                <c:pt idx="984">
                  <c:v>0.99838421724522997</c:v>
                </c:pt>
                <c:pt idx="985">
                  <c:v>0.99838585596310647</c:v>
                </c:pt>
                <c:pt idx="986">
                  <c:v>0.99838749136040073</c:v>
                </c:pt>
                <c:pt idx="987">
                  <c:v>0.99838912344719555</c:v>
                </c:pt>
                <c:pt idx="988">
                  <c:v>0.99839075223353246</c:v>
                </c:pt>
                <c:pt idx="989">
                  <c:v>0.99839237772941292</c:v>
                </c:pt>
                <c:pt idx="990">
                  <c:v>0.99839399994479794</c:v>
                </c:pt>
                <c:pt idx="991">
                  <c:v>0.99839561888960826</c:v>
                </c:pt>
                <c:pt idx="992">
                  <c:v>0.99839723457372453</c:v>
                </c:pt>
                <c:pt idx="993">
                  <c:v>0.998398847006988</c:v>
                </c:pt>
                <c:pt idx="994">
                  <c:v>0.99840045619920004</c:v>
                </c:pt>
                <c:pt idx="995">
                  <c:v>0.99840206216012284</c:v>
                </c:pt>
                <c:pt idx="996">
                  <c:v>0.99840366489947918</c:v>
                </c:pt>
                <c:pt idx="997">
                  <c:v>0.99840526442695332</c:v>
                </c:pt>
              </c:numCache>
            </c:numRef>
          </c:yVal>
          <c:smooth val="0"/>
          <c:extLst>
            <c:ext xmlns:c16="http://schemas.microsoft.com/office/drawing/2014/chart" uri="{C3380CC4-5D6E-409C-BE32-E72D297353CC}">
              <c16:uniqueId val="{00000000-23AA-4758-9365-359F3D44E8DC}"/>
            </c:ext>
          </c:extLst>
        </c:ser>
        <c:dLbls>
          <c:showLegendKey val="0"/>
          <c:showVal val="0"/>
          <c:showCatName val="0"/>
          <c:showSerName val="0"/>
          <c:showPercent val="0"/>
          <c:showBubbleSize val="0"/>
        </c:dLbls>
        <c:axId val="524435616"/>
        <c:axId val="524438496"/>
      </c:scatterChart>
      <c:valAx>
        <c:axId val="524435616"/>
        <c:scaling>
          <c:orientation val="minMax"/>
          <c:max val="45"/>
          <c:min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noProof="0" dirty="0"/>
                  <a:t>Integral</a:t>
                </a:r>
                <a:r>
                  <a:rPr lang="en-GB" baseline="0" noProof="0" dirty="0"/>
                  <a:t> range +/- linewidths</a:t>
                </a:r>
                <a:endParaRPr lang="en-GB" noProof="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4438496"/>
        <c:crosses val="autoZero"/>
        <c:crossBetween val="midCat"/>
      </c:valAx>
      <c:valAx>
        <c:axId val="524438496"/>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noProof="0" dirty="0"/>
                  <a:t>Fractional integral</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244356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9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9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786AE26-67E0-5346-A20F-9D1BED9EA014}" type="slidenum">
              <a:rPr lang="en-GB"/>
              <a:pPr>
                <a:defRPr/>
              </a:pPr>
              <a:t>‹#›</a:t>
            </a:fld>
            <a:endParaRPr lang="en-GB"/>
          </a:p>
        </p:txBody>
      </p:sp>
    </p:spTree>
    <p:extLst>
      <p:ext uri="{BB962C8B-B14F-4D97-AF65-F5344CB8AC3E}">
        <p14:creationId xmlns:p14="http://schemas.microsoft.com/office/powerpoint/2010/main" val="3919866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p:cNvSpPr>
            <a:spLocks noGrp="1" noChangeArrowheads="1"/>
          </p:cNvSpPr>
          <p:nvPr>
            <p:ph type="body" sz="quarter" idx="3"/>
          </p:nvPr>
        </p:nvSpPr>
        <p:spPr bwMode="auto">
          <a:xfrm>
            <a:off x="1143000" y="4343400"/>
            <a:ext cx="45561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EA61FA2-B92E-014F-8F0F-25AFFEA795D1}" type="slidenum">
              <a:rPr lang="en-GB"/>
              <a:pPr>
                <a:defRPr/>
              </a:pPr>
              <a:t>‹#›</a:t>
            </a:fld>
            <a:endParaRPr lang="en-GB"/>
          </a:p>
        </p:txBody>
      </p:sp>
    </p:spTree>
    <p:extLst>
      <p:ext uri="{BB962C8B-B14F-4D97-AF65-F5344CB8AC3E}">
        <p14:creationId xmlns:p14="http://schemas.microsoft.com/office/powerpoint/2010/main" val="20628387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DCC34C-7091-1642-B53C-61C9465733BE}" type="slidenum">
              <a:rPr lang="en-GB"/>
              <a:pPr>
                <a:defRPr/>
              </a:pPr>
              <a:t>1</a:t>
            </a:fld>
            <a:endParaRPr lang="en-GB"/>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p:txBody>
          <a:bodyPr/>
          <a:lstStyle/>
          <a:p>
            <a:pPr marL="628650" lvl="1" indent="-171450" eaLnBrk="1" hangingPunct="1">
              <a:buFont typeface="Arial"/>
              <a:buChar char="•"/>
              <a:defRPr/>
            </a:pP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B0B1-90B5-7BFE-07D4-4F5E5603E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38606-DE81-A633-5E14-ABA899402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4B7C3-5A54-4ABA-EF4A-E1EDCE8B7080}"/>
              </a:ext>
            </a:extLst>
          </p:cNvPr>
          <p:cNvSpPr>
            <a:spLocks noGrp="1"/>
          </p:cNvSpPr>
          <p:nvPr>
            <p:ph type="body" idx="1"/>
          </p:nvPr>
        </p:nvSpPr>
        <p:spPr/>
        <p:txBody>
          <a:bodyPr/>
          <a:lstStyle/>
          <a:p>
            <a:r>
              <a:rPr lang="en-US" dirty="0"/>
              <a:t>Using a smaller flip angle pulse results in better uniformity as a function of frequency, but we haven’t full rotated the magnetization into the transverse plane – the magnitude of the transverse magnetization on resonance is sin(30 degrees) = 0.5. This means worse signal to noise ratio in the </a:t>
            </a:r>
            <a:r>
              <a:rPr lang="en-US" dirty="0" err="1"/>
              <a:t>centre</a:t>
            </a:r>
            <a:r>
              <a:rPr lang="en-US" dirty="0"/>
              <a:t> of the spectrum, but we would at least see signals over a 300ppm range, with at least 1/3 of the theoretical maximum with a 90 degree pulse. </a:t>
            </a:r>
          </a:p>
          <a:p>
            <a:endParaRPr lang="en-US" dirty="0"/>
          </a:p>
          <a:p>
            <a:r>
              <a:rPr lang="en-US" dirty="0"/>
              <a:t>The result is still not really quantitative, though!</a:t>
            </a:r>
            <a:endParaRPr lang="en-GB" dirty="0"/>
          </a:p>
        </p:txBody>
      </p:sp>
      <p:sp>
        <p:nvSpPr>
          <p:cNvPr id="4" name="Slide Number Placeholder 3">
            <a:extLst>
              <a:ext uri="{FF2B5EF4-FFF2-40B4-BE49-F238E27FC236}">
                <a16:creationId xmlns:a16="http://schemas.microsoft.com/office/drawing/2014/main" id="{1407024F-8257-2004-FCD1-CDE781A50E67}"/>
              </a:ext>
            </a:extLst>
          </p:cNvPr>
          <p:cNvSpPr>
            <a:spLocks noGrp="1"/>
          </p:cNvSpPr>
          <p:nvPr>
            <p:ph type="sldNum" sz="quarter" idx="5"/>
          </p:nvPr>
        </p:nvSpPr>
        <p:spPr/>
        <p:txBody>
          <a:bodyPr/>
          <a:lstStyle/>
          <a:p>
            <a:pPr>
              <a:defRPr/>
            </a:pPr>
            <a:fld id="{5EA61FA2-B92E-014F-8F0F-25AFFEA795D1}" type="slidenum">
              <a:rPr lang="en-GB" smtClean="0"/>
              <a:pPr>
                <a:defRPr/>
              </a:pPr>
              <a:t>12</a:t>
            </a:fld>
            <a:endParaRPr lang="en-GB"/>
          </a:p>
        </p:txBody>
      </p:sp>
    </p:spTree>
    <p:extLst>
      <p:ext uri="{BB962C8B-B14F-4D97-AF65-F5344CB8AC3E}">
        <p14:creationId xmlns:p14="http://schemas.microsoft.com/office/powerpoint/2010/main" val="110246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Shaped pulses are essentially just the limiting case of composite pulses. A shaped pulse is a list of amplitude and phase values, and each pair of values is applied during a short time slice. Some shapes are constructed from particular mathematical functions but increasingly they are constructed by computer optimization starting from random sets of phase and amplitude values; these can essentially only be understood by simulation.</a:t>
            </a:r>
          </a:p>
          <a:p>
            <a:endParaRPr lang="en-US" dirty="0"/>
          </a:p>
          <a:p>
            <a:r>
              <a:rPr lang="en-US" dirty="0"/>
              <a:t>A specific class of shaped pulses is “adiabatic pulses” – these sweep through a large range of frequencies but rotate magnetization comparatively slowly. They are very useful for inverting magnetization, but their use in excitation is somewhat complicated and requires rather long pulses, during which small amounts of signal may be lost due to relaxation.</a:t>
            </a:r>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13</a:t>
            </a:fld>
            <a:endParaRPr lang="en-GB"/>
          </a:p>
        </p:txBody>
      </p:sp>
    </p:spTree>
    <p:extLst>
      <p:ext uri="{BB962C8B-B14F-4D97-AF65-F5344CB8AC3E}">
        <p14:creationId xmlns:p14="http://schemas.microsoft.com/office/powerpoint/2010/main" val="44090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BEBOP family of pulses (Broadband Excitation By </a:t>
            </a:r>
            <a:r>
              <a:rPr lang="en-US" dirty="0" err="1"/>
              <a:t>Optimised</a:t>
            </a:r>
            <a:r>
              <a:rPr lang="en-US" dirty="0"/>
              <a:t> Pulses) are designed to produce more or less exact rotations from the z to </a:t>
            </a:r>
            <a:r>
              <a:rPr lang="en-US" dirty="0" err="1"/>
              <a:t>eg</a:t>
            </a:r>
            <a:r>
              <a:rPr lang="en-US" dirty="0"/>
              <a:t> x axis, for a wide frequency range. This reduces the need for phase correction (although in simple 1D experiments we still need to account for dead time, so this is arguably not so important here) </a:t>
            </a:r>
          </a:p>
          <a:p>
            <a:r>
              <a:rPr lang="en-US" dirty="0"/>
              <a:t>They are developed using Optimal Control theory, which can produce optimized pulses given specified pulse length, power, and expected result at different frequencies. Although calculated for an extensive set of cases, the most broadband pulses from the originally generated set are still not completely sufficient here.</a:t>
            </a:r>
          </a:p>
          <a:p>
            <a:r>
              <a:rPr lang="en-US" dirty="0"/>
              <a:t>In principle the theory could be used to create pulses capable of exciting higher frequency ranges, the application is not trivial and we also end up requiring longer pulses. </a:t>
            </a:r>
          </a:p>
          <a:p>
            <a:endParaRPr lang="en-US"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14</a:t>
            </a:fld>
            <a:endParaRPr lang="en-GB"/>
          </a:p>
        </p:txBody>
      </p:sp>
    </p:spTree>
    <p:extLst>
      <p:ext uri="{BB962C8B-B14F-4D97-AF65-F5344CB8AC3E}">
        <p14:creationId xmlns:p14="http://schemas.microsoft.com/office/powerpoint/2010/main" val="18673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 neat trick that allows rather broadband excitation is to recognize that the phase of the magnetization after the pulse, does not have to be uniform, it can have a linear frequency dependence (“first order phase”). Since we already in general have to correct for first order phase errors this is more or less simple.</a:t>
            </a:r>
          </a:p>
          <a:p>
            <a:endParaRPr lang="en-US" sz="1100" dirty="0"/>
          </a:p>
          <a:p>
            <a:r>
              <a:rPr lang="en-US" sz="1100" dirty="0"/>
              <a:t>We need a very large PHC1 correction in principle, but this can be eliminated by special acquisition procedures (as set up on spectrometers here) or we can approximate the required value to make manual or automated correction easy. </a:t>
            </a:r>
          </a:p>
          <a:p>
            <a:r>
              <a:rPr lang="en-US" sz="1100" dirty="0"/>
              <a:t>With the setup we have implemented here simultaneous baseline and phase correction with APBK should work well.</a:t>
            </a:r>
          </a:p>
          <a:p>
            <a:endParaRPr lang="en-GB" sz="1100" dirty="0"/>
          </a:p>
          <a:p>
            <a:r>
              <a:rPr lang="en-GB" sz="1100" dirty="0"/>
              <a:t>These OPERA pulses </a:t>
            </a:r>
            <a:r>
              <a:rPr lang="en-US" sz="1100" dirty="0"/>
              <a:t>(Optimizing Phase of Excitation Removes Artifacts), have been created for only 4 cases – effective flip angles of 90, 45, 30 and 20 degrees. The length of the pulses was constrained to be very short, to avoid possibly issues with distortion of </a:t>
            </a:r>
            <a:r>
              <a:rPr lang="en-US" sz="1100" dirty="0" err="1"/>
              <a:t>multiplets</a:t>
            </a:r>
            <a:r>
              <a:rPr lang="en-US" sz="1100" dirty="0"/>
              <a:t> due to e.g. coupling between </a:t>
            </a:r>
            <a:r>
              <a:rPr lang="en-US" sz="1100" dirty="0" err="1"/>
              <a:t>fluorines</a:t>
            </a:r>
            <a:r>
              <a:rPr lang="en-US" sz="1100" dirty="0"/>
              <a:t>, and they produce fairly uniform excitation so are suitable for quantitative applications.</a:t>
            </a:r>
          </a:p>
          <a:p>
            <a:r>
              <a:rPr lang="en-US" sz="1100" dirty="0"/>
              <a:t>The smaller the effective flip angle the wider the excitation range, and in order to cover the required 19F frequency range we have used the 45 degree version.</a:t>
            </a:r>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15</a:t>
            </a:fld>
            <a:endParaRPr lang="en-GB"/>
          </a:p>
        </p:txBody>
      </p:sp>
    </p:spTree>
    <p:extLst>
      <p:ext uri="{BB962C8B-B14F-4D97-AF65-F5344CB8AC3E}">
        <p14:creationId xmlns:p14="http://schemas.microsoft.com/office/powerpoint/2010/main" val="225026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still a small imperfection in the uniformity, but there seems to be no scheme that does covers the required frequency range without requiring extremely long pulses (which might lead to intensity distortions due to evolution of couplings or due to T2 relaxation). </a:t>
            </a:r>
          </a:p>
          <a:p>
            <a:r>
              <a:rPr lang="en-US" dirty="0"/>
              <a:t>If you want the absolute best possible </a:t>
            </a:r>
            <a:r>
              <a:rPr lang="en-US" dirty="0" err="1"/>
              <a:t>qNMR</a:t>
            </a:r>
            <a:r>
              <a:rPr lang="en-US" dirty="0"/>
              <a:t> result this is something that should be handled manually, either on a trained user system or by the service. Then we can optimize for the range of frequencies actually present in your sample.</a:t>
            </a:r>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16</a:t>
            </a:fld>
            <a:endParaRPr lang="en-GB"/>
          </a:p>
        </p:txBody>
      </p:sp>
    </p:spTree>
    <p:extLst>
      <p:ext uri="{BB962C8B-B14F-4D97-AF65-F5344CB8AC3E}">
        <p14:creationId xmlns:p14="http://schemas.microsoft.com/office/powerpoint/2010/main" val="374598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E903-EF54-DF7C-8934-E7B3C5C2F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985EB-D2D6-42E3-25F2-021F101D1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62D56-4158-B740-80AB-B3851D4C42A7}"/>
              </a:ext>
            </a:extLst>
          </p:cNvPr>
          <p:cNvSpPr>
            <a:spLocks noGrp="1"/>
          </p:cNvSpPr>
          <p:nvPr>
            <p:ph type="body" idx="1"/>
          </p:nvPr>
        </p:nvSpPr>
        <p:spPr/>
        <p:txBody>
          <a:bodyPr/>
          <a:lstStyle/>
          <a:p>
            <a:r>
              <a:rPr lang="en-US" dirty="0"/>
              <a:t>There is still a small imperfection in the uniformity, but there seems to be no scheme that does much better without requiring extremely long pulses (which might lead to intensity distortions due to evolution of couplings or due to T2 relaxation). </a:t>
            </a:r>
          </a:p>
          <a:p>
            <a:r>
              <a:rPr lang="en-US" dirty="0"/>
              <a:t>If you want the absolute best possible </a:t>
            </a:r>
            <a:r>
              <a:rPr lang="en-US" dirty="0" err="1"/>
              <a:t>qNMR</a:t>
            </a:r>
            <a:r>
              <a:rPr lang="en-US" dirty="0"/>
              <a:t> result this is something that should be handled manually, either on a trained user system or by the service. Then we can optimize for the range of frequencies actually present in your sample.</a:t>
            </a:r>
          </a:p>
          <a:p>
            <a:r>
              <a:rPr lang="en-US" dirty="0"/>
              <a:t>The random error in the integrals is not trivial here, partly because these are single scan measurements, but the shape of the intensity distribution is still visible.</a:t>
            </a:r>
            <a:endParaRPr lang="en-GB" dirty="0"/>
          </a:p>
        </p:txBody>
      </p:sp>
      <p:sp>
        <p:nvSpPr>
          <p:cNvPr id="4" name="Slide Number Placeholder 3">
            <a:extLst>
              <a:ext uri="{FF2B5EF4-FFF2-40B4-BE49-F238E27FC236}">
                <a16:creationId xmlns:a16="http://schemas.microsoft.com/office/drawing/2014/main" id="{7BA18A24-D386-2AEF-699B-1A4332FA0E40}"/>
              </a:ext>
            </a:extLst>
          </p:cNvPr>
          <p:cNvSpPr>
            <a:spLocks noGrp="1"/>
          </p:cNvSpPr>
          <p:nvPr>
            <p:ph type="sldNum" sz="quarter" idx="5"/>
          </p:nvPr>
        </p:nvSpPr>
        <p:spPr/>
        <p:txBody>
          <a:bodyPr/>
          <a:lstStyle/>
          <a:p>
            <a:pPr>
              <a:defRPr/>
            </a:pPr>
            <a:fld id="{5EA61FA2-B92E-014F-8F0F-25AFFEA795D1}" type="slidenum">
              <a:rPr lang="en-GB" smtClean="0"/>
              <a:pPr>
                <a:defRPr/>
              </a:pPr>
              <a:t>17</a:t>
            </a:fld>
            <a:endParaRPr lang="en-GB"/>
          </a:p>
        </p:txBody>
      </p:sp>
    </p:spTree>
    <p:extLst>
      <p:ext uri="{BB962C8B-B14F-4D97-AF65-F5344CB8AC3E}">
        <p14:creationId xmlns:p14="http://schemas.microsoft.com/office/powerpoint/2010/main" val="349786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236C-C551-B888-B1BA-DDB21B44B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EC934-BC94-5A25-95A1-04F286489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E4A21-5FE0-BD78-269B-37841590212D}"/>
              </a:ext>
            </a:extLst>
          </p:cNvPr>
          <p:cNvSpPr>
            <a:spLocks noGrp="1"/>
          </p:cNvSpPr>
          <p:nvPr>
            <p:ph type="body" idx="1"/>
          </p:nvPr>
        </p:nvSpPr>
        <p:spPr/>
        <p:txBody>
          <a:bodyPr/>
          <a:lstStyle/>
          <a:p>
            <a:r>
              <a:rPr lang="en-US" dirty="0"/>
              <a:t>The apparent random error in integrals is smaller here – this is due to different experimental setup which is in fact more realistic.</a:t>
            </a:r>
          </a:p>
          <a:p>
            <a:endParaRPr lang="en-US" dirty="0"/>
          </a:p>
          <a:p>
            <a:r>
              <a:rPr lang="en-US" dirty="0"/>
              <a:t>The overall drift of the results is probably simply a result of spectrometer changes over time – within one spectrum this downward drift going to higher offsets would not be seen. </a:t>
            </a:r>
            <a:endParaRPr lang="en-GB" dirty="0"/>
          </a:p>
        </p:txBody>
      </p:sp>
      <p:sp>
        <p:nvSpPr>
          <p:cNvPr id="4" name="Slide Number Placeholder 3">
            <a:extLst>
              <a:ext uri="{FF2B5EF4-FFF2-40B4-BE49-F238E27FC236}">
                <a16:creationId xmlns:a16="http://schemas.microsoft.com/office/drawing/2014/main" id="{3A253E66-3A53-8FD2-014D-BF12638E0717}"/>
              </a:ext>
            </a:extLst>
          </p:cNvPr>
          <p:cNvSpPr>
            <a:spLocks noGrp="1"/>
          </p:cNvSpPr>
          <p:nvPr>
            <p:ph type="sldNum" sz="quarter" idx="5"/>
          </p:nvPr>
        </p:nvSpPr>
        <p:spPr/>
        <p:txBody>
          <a:bodyPr/>
          <a:lstStyle/>
          <a:p>
            <a:pPr>
              <a:defRPr/>
            </a:pPr>
            <a:fld id="{5EA61FA2-B92E-014F-8F0F-25AFFEA795D1}" type="slidenum">
              <a:rPr lang="en-GB" smtClean="0"/>
              <a:pPr>
                <a:defRPr/>
              </a:pPr>
              <a:t>18</a:t>
            </a:fld>
            <a:endParaRPr lang="en-GB"/>
          </a:p>
        </p:txBody>
      </p:sp>
    </p:spTree>
    <p:extLst>
      <p:ext uri="{BB962C8B-B14F-4D97-AF65-F5344CB8AC3E}">
        <p14:creationId xmlns:p14="http://schemas.microsoft.com/office/powerpoint/2010/main" val="2824569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211960"/>
            <a:ext cx="4556125" cy="4114800"/>
          </a:xfrm>
        </p:spPr>
        <p:txBody>
          <a:bodyPr/>
          <a:lstStyle/>
          <a:p>
            <a:r>
              <a:rPr lang="en-US" sz="1100" dirty="0"/>
              <a:t>One of the somewhat unique features of NMR is the slow timescale on which it operates. In IR and UV-VIS for example systems undergo very rapid return to their equilibrium states by spontaneous emission, but the very small energy level separations mean this is not the case in NMR.</a:t>
            </a:r>
          </a:p>
          <a:p>
            <a:endParaRPr lang="en-US" sz="1100" dirty="0"/>
          </a:p>
          <a:p>
            <a:r>
              <a:rPr lang="en-US" sz="1100" dirty="0"/>
              <a:t>The return to equilibrium in NMR is mediated by fluctuating local magnetic fields, which arise from various interactions:</a:t>
            </a:r>
          </a:p>
          <a:p>
            <a:r>
              <a:rPr lang="en-US" sz="1100" dirty="0"/>
              <a:t>Dipole-dipole couplings between pairs of nuclei vary with the orientation of the internuclear vector</a:t>
            </a:r>
          </a:p>
          <a:p>
            <a:r>
              <a:rPr lang="en-US" sz="1100" dirty="0"/>
              <a:t>The anisotropic part of the chemical shift varies with molecular orientation</a:t>
            </a:r>
          </a:p>
          <a:p>
            <a:r>
              <a:rPr lang="en-US" sz="1100" dirty="0"/>
              <a:t>The quadrupolar interaction between spin &gt;1/2 nuclei and electric field gradients around the nucleus varies with orientation</a:t>
            </a:r>
          </a:p>
          <a:p>
            <a:r>
              <a:rPr lang="en-US" sz="1100" dirty="0"/>
              <a:t>Paramagnetic interaction (</a:t>
            </a:r>
            <a:r>
              <a:rPr lang="en-US" sz="1100" dirty="0" err="1"/>
              <a:t>eg</a:t>
            </a:r>
            <a:r>
              <a:rPr lang="en-US" sz="1100" dirty="0"/>
              <a:t> with dissolved oxygen in the sample, as well as for paramagnetic species) – rapid electron relaxation causes nuclear relaxation</a:t>
            </a:r>
          </a:p>
          <a:p>
            <a:endParaRPr lang="en-US" sz="1100" dirty="0"/>
          </a:p>
          <a:p>
            <a:r>
              <a:rPr lang="en-US" sz="1100" dirty="0"/>
              <a:t>For protons in particular the dipolar mechanism dominates – relaxation rates of isolated protons are slower. Overall the rate of relaxation depends on both the magnitude of the fluctuations of the local magnetic field, and the rate of fluctuation. The fluctuation rate is represented by the correlation time of rotational motion, the average time taken for the molecule to rotate through 1 radian. Longitudinal relaxation is most rapid when the inverse of the correlation time is equal to the NMR frequency.</a:t>
            </a:r>
            <a:endParaRPr lang="en-GB" sz="1100"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19</a:t>
            </a:fld>
            <a:endParaRPr lang="en-GB" dirty="0"/>
          </a:p>
        </p:txBody>
      </p:sp>
    </p:spTree>
    <p:extLst>
      <p:ext uri="{BB962C8B-B14F-4D97-AF65-F5344CB8AC3E}">
        <p14:creationId xmlns:p14="http://schemas.microsoft.com/office/powerpoint/2010/main" val="183865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applying a pulse to the sample, we can detect the </a:t>
            </a:r>
            <a:r>
              <a:rPr lang="en-US" dirty="0" err="1"/>
              <a:t>precessing</a:t>
            </a:r>
            <a:r>
              <a:rPr lang="en-US" dirty="0"/>
              <a:t> transverse component of the magnetization. The magnitude of this transverse component, and thus the intensity (integral) of the NMR signal, depend on the z component of the magnetization that exists before the pulse, and on how much of the magnetization is rotated into the transverse plane.</a:t>
            </a:r>
          </a:p>
          <a:p>
            <a:endParaRPr lang="en-US" dirty="0"/>
          </a:p>
          <a:p>
            <a:r>
              <a:rPr lang="en-US" dirty="0"/>
              <a:t>During acquisition this transverse component decays, partly due to (transverse, T2) relaxation and partly due to the slightly inhomogeneous magnetic field. </a:t>
            </a:r>
          </a:p>
          <a:p>
            <a:r>
              <a:rPr lang="en-US" dirty="0"/>
              <a:t>However, it is usually the case that we stop acquiring and acquire the next pulse, before the z component of the magnetization has really completely returned to its equilibrium value. This is largely because the return is asymptotic  - as we get close to equilibrium the rate of change of the z magnetization gets very slow.</a:t>
            </a:r>
          </a:p>
          <a:p>
            <a:r>
              <a:rPr lang="en-US" dirty="0"/>
              <a:t>For maximum sensitivity in a multi-scan experiment, it turns out that the optimal delay between repetitions is about 1.3x T1, but if different signals have different T1 values this makes the experiment very non-quantitative.</a:t>
            </a:r>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20</a:t>
            </a:fld>
            <a:endParaRPr lang="en-GB"/>
          </a:p>
        </p:txBody>
      </p:sp>
    </p:spTree>
    <p:extLst>
      <p:ext uri="{BB962C8B-B14F-4D97-AF65-F5344CB8AC3E}">
        <p14:creationId xmlns:p14="http://schemas.microsoft.com/office/powerpoint/2010/main" val="1233776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quantitatively compare the integral of two signals, either in the same or different spectra, it’s necessary that the fraction of the maximum magnetization that we detect is almost the same for each. Given that the relaxation time constants are in general different, the only way to achieve e.g. &lt;1% error, is to ensure that the more slowly relaxing signal has reached &gt;99% of the equilibrium magnetization before starting the next scan. </a:t>
            </a:r>
          </a:p>
          <a:p>
            <a:endParaRPr lang="en-US" dirty="0"/>
          </a:p>
          <a:p>
            <a:r>
              <a:rPr lang="en-US" dirty="0"/>
              <a:t>NB if we only record a single scan, and we make sure that nothing disturbs the magnetization for a significant time before this, then we can get a quantitative result without an explicit waiting time. This in particular is set up on Arran, Lagavulin </a:t>
            </a:r>
            <a:r>
              <a:rPr lang="en-US" dirty="0" err="1"/>
              <a:t>amd</a:t>
            </a:r>
            <a:r>
              <a:rPr lang="en-US" dirty="0"/>
              <a:t> Laphroaig for the standard proton experiments. Before acquisition probe tuning and shimming take place over at least a minute, and probe tuning uses a very weak signal that does not disturb the magnetization, and shimming uses the deuterium signal of the solvent and does not disturb other nuclei at all.</a:t>
            </a:r>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21</a:t>
            </a:fld>
            <a:endParaRPr lang="en-GB"/>
          </a:p>
        </p:txBody>
      </p:sp>
    </p:spTree>
    <p:extLst>
      <p:ext uri="{BB962C8B-B14F-4D97-AF65-F5344CB8AC3E}">
        <p14:creationId xmlns:p14="http://schemas.microsoft.com/office/powerpoint/2010/main" val="12247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A3A4D79D-5A67-4D16-B14C-68441F7F6A63}" type="slidenum">
              <a:rPr lang="en-GB" smtClean="0">
                <a:ea typeface="ＭＳ Ｐゴシック" pitchFamily="34" charset="-128"/>
              </a:rPr>
              <a:pPr>
                <a:defRPr/>
              </a:pPr>
              <a:t>3</a:t>
            </a:fld>
            <a:endParaRPr lang="en-GB">
              <a:ea typeface="ＭＳ Ｐゴシック" pitchFamily="34"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charset="0"/>
              </a:rPr>
              <a:t>We normally assume that the integral of a peak/</a:t>
            </a:r>
            <a:r>
              <a:rPr lang="en-US" sz="1000" dirty="0" err="1">
                <a:latin typeface="Arial" charset="0"/>
              </a:rPr>
              <a:t>multiplet</a:t>
            </a:r>
            <a:r>
              <a:rPr lang="en-US" sz="1000" dirty="0">
                <a:latin typeface="Arial" charset="0"/>
              </a:rPr>
              <a:t> in an NMR spectrum, is directly proportional to the number of nuclei contributing to that integral. This is generally true, but the constant of proportionality is in general not the same for all peaks in the spectrum!  </a:t>
            </a:r>
          </a:p>
          <a:p>
            <a:endParaRPr lang="en-US" sz="1000" dirty="0">
              <a:latin typeface="Arial" charset="0"/>
            </a:endParaRPr>
          </a:p>
          <a:p>
            <a:r>
              <a:rPr lang="en-US" sz="1000" dirty="0">
                <a:latin typeface="Arial" charset="0"/>
              </a:rPr>
              <a:t>There are lots of factors that influence the relative integrals, but one of the more problematic ones is that we can’t excite an unlimited range of frequencies in a single experiment. The pulse we apply to excite the spins is associated with a certain magnetic field strength, which is limited by the hardware in various ways; in single pulse experiments the range of frequencies we excite is comparable with the product of the magnetic field generated by the pulse and the </a:t>
            </a:r>
            <a:r>
              <a:rPr lang="en-US" sz="1000" dirty="0" err="1">
                <a:latin typeface="Arial" charset="0"/>
              </a:rPr>
              <a:t>magnetogyric</a:t>
            </a:r>
            <a:r>
              <a:rPr lang="en-US" sz="1000" dirty="0">
                <a:latin typeface="Arial" charset="0"/>
              </a:rPr>
              <a:t> ratio of the nucleus under observation.</a:t>
            </a:r>
          </a:p>
          <a:p>
            <a:endParaRPr lang="en-US" sz="1000" dirty="0">
              <a:latin typeface="Arial" charset="0"/>
            </a:endParaRPr>
          </a:p>
          <a:p>
            <a:r>
              <a:rPr lang="en-US" sz="1000" dirty="0">
                <a:latin typeface="Arial" charset="0"/>
              </a:rPr>
              <a:t>For nuclei with small chemical shift ranges (in ppm units) uniformly exciting the frequency range of interest may be simple, as is the case for proton. However it turns out for many interesting nuclei the shift range we want to cover is large enough that uniform excitation is not so trivially possible. 19F and 31P are examples that particularly apply here in open access automation – we can’t easily modify experimental parameters on the fly, so it’s useful to have experiments that cover as many use cases as possible. It turns out that we can modify experiments to give much more uniform excitation, but there are always potential compromises.</a:t>
            </a:r>
          </a:p>
          <a:p>
            <a:endParaRPr lang="en-US" sz="1000" dirty="0">
              <a:latin typeface="Arial" charset="0"/>
            </a:endParaRPr>
          </a:p>
          <a:p>
            <a:endParaRPr lang="en-GB" sz="1000" dirty="0">
              <a:latin typeface="Arial" charset="0"/>
            </a:endParaRPr>
          </a:p>
        </p:txBody>
      </p:sp>
      <p:sp>
        <p:nvSpPr>
          <p:cNvPr id="51205" name="Header Placeholder 3"/>
          <p:cNvSpPr>
            <a:spLocks noGrp="1"/>
          </p:cNvSpPr>
          <p:nvPr>
            <p:ph type="hdr" sz="quarter"/>
          </p:nvPr>
        </p:nvSpPr>
        <p:spPr/>
        <p:txBody>
          <a:bodyPr/>
          <a:lstStyle/>
          <a:p>
            <a:pPr>
              <a:defRPr/>
            </a:pPr>
            <a:r>
              <a:rPr lang="en-GB">
                <a:ea typeface="ＭＳ Ｐゴシック" pitchFamily="34" charset="-128"/>
              </a:rPr>
              <a:t>DOSY</a:t>
            </a:r>
          </a:p>
        </p:txBody>
      </p:sp>
      <p:sp>
        <p:nvSpPr>
          <p:cNvPr id="51206" name="Footer Placeholder 4"/>
          <p:cNvSpPr>
            <a:spLocks noGrp="1"/>
          </p:cNvSpPr>
          <p:nvPr>
            <p:ph type="ftr" sz="quarter" idx="4"/>
          </p:nvPr>
        </p:nvSpPr>
        <p:spPr/>
        <p:txBody>
          <a:bodyPr/>
          <a:lstStyle/>
          <a:p>
            <a:pPr>
              <a:defRPr/>
            </a:pPr>
            <a:r>
              <a:rPr lang="en-GB">
                <a:ea typeface="ＭＳ Ｐゴシック" pitchFamily="34" charset="-128"/>
              </a:rPr>
              <a:t>Bruker Advanced Topspin Course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our OPERA-45 excitation , we can calculate how much z magnetization exists at various times after the pulse, as a function of the T1 relaxation time constant.  We find that for example after 3.4x T1, 99% of the equilibrium magnetization is available.</a:t>
            </a:r>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22</a:t>
            </a:fld>
            <a:endParaRPr lang="en-GB"/>
          </a:p>
        </p:txBody>
      </p:sp>
    </p:spTree>
    <p:extLst>
      <p:ext uri="{BB962C8B-B14F-4D97-AF65-F5344CB8AC3E}">
        <p14:creationId xmlns:p14="http://schemas.microsoft.com/office/powerpoint/2010/main" val="79531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problem here, is that we don’t in general know what the value of T1 is for any given signal in our spectrum…</a:t>
            </a:r>
          </a:p>
          <a:p>
            <a:r>
              <a:rPr lang="en-US" dirty="0"/>
              <a:t>We can measure it, but this generally takes a nontrivial amount of time. If we are dealing with weak NMR signals , such that we need to acquire a very large number of scans to get reproducible integrals, it’s worth the effort, but it’s not conveniently automatable.</a:t>
            </a:r>
          </a:p>
          <a:p>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23</a:t>
            </a:fld>
            <a:endParaRPr lang="en-GB"/>
          </a:p>
        </p:txBody>
      </p:sp>
    </p:spTree>
    <p:extLst>
      <p:ext uri="{BB962C8B-B14F-4D97-AF65-F5344CB8AC3E}">
        <p14:creationId xmlns:p14="http://schemas.microsoft.com/office/powerpoint/2010/main" val="311555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24</a:t>
            </a:fld>
            <a:endParaRPr lang="en-GB"/>
          </a:p>
        </p:txBody>
      </p:sp>
    </p:spTree>
    <p:extLst>
      <p:ext uri="{BB962C8B-B14F-4D97-AF65-F5344CB8AC3E}">
        <p14:creationId xmlns:p14="http://schemas.microsoft.com/office/powerpoint/2010/main" val="1112542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31</a:t>
            </a:fld>
            <a:endParaRPr lang="en-GB"/>
          </a:p>
        </p:txBody>
      </p:sp>
    </p:spTree>
    <p:extLst>
      <p:ext uri="{BB962C8B-B14F-4D97-AF65-F5344CB8AC3E}">
        <p14:creationId xmlns:p14="http://schemas.microsoft.com/office/powerpoint/2010/main" val="395085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39433" y="4211960"/>
            <a:ext cx="4556125" cy="4114800"/>
          </a:xfrm>
        </p:spPr>
        <p:txBody>
          <a:bodyPr/>
          <a:lstStyle/>
          <a:p>
            <a:r>
              <a:rPr lang="en-US" sz="900" dirty="0"/>
              <a:t>In the NMR experiment we create a transverse component of the net magnetization arising from spins in a particular chemical environment, and this magnetization </a:t>
            </a:r>
            <a:r>
              <a:rPr lang="en-US" sz="900" dirty="0" err="1"/>
              <a:t>precesses</a:t>
            </a:r>
            <a:r>
              <a:rPr lang="en-US" sz="900" dirty="0"/>
              <a:t> around the z-axis, inducing a current in the coil situated around the sample, this gives rise to the NMR signal. The precession frequency is the product of the (chemically shielded) local magnetic field at the nucleus and the </a:t>
            </a:r>
            <a:r>
              <a:rPr lang="en-US" sz="900" dirty="0" err="1"/>
              <a:t>magnetogyric</a:t>
            </a:r>
            <a:r>
              <a:rPr lang="en-US" sz="900" dirty="0"/>
              <a:t> ratio of the nucleus, and is </a:t>
            </a:r>
            <a:r>
              <a:rPr lang="en-US" sz="900" dirty="0" err="1"/>
              <a:t>eg</a:t>
            </a:r>
            <a:r>
              <a:rPr lang="en-US" sz="900" dirty="0"/>
              <a:t> ~400MHz for protons in a 9.4T magnet.</a:t>
            </a:r>
          </a:p>
          <a:p>
            <a:endParaRPr lang="en-US" sz="900" dirty="0"/>
          </a:p>
          <a:p>
            <a:r>
              <a:rPr lang="en-US" sz="900" dirty="0"/>
              <a:t>It’s easiest to look at what happens during a pulse, from the point of view of a reference frame rotating at the exact absolute frequency of the </a:t>
            </a:r>
            <a:r>
              <a:rPr lang="en-US" sz="900" dirty="0" err="1"/>
              <a:t>centre</a:t>
            </a:r>
            <a:r>
              <a:rPr lang="en-US" sz="900" dirty="0"/>
              <a:t> of the NMR spectrum. In this reference frame, any transverse magnetization for a given environment created by a pulse rotates about the Z </a:t>
            </a:r>
            <a:r>
              <a:rPr lang="en-US" sz="900" dirty="0" err="1"/>
              <a:t>axiz</a:t>
            </a:r>
            <a:r>
              <a:rPr lang="en-US" sz="900" dirty="0"/>
              <a:t> not at the real NMR frequency, but at the difference between the exact NMR frequency for that environment and the </a:t>
            </a:r>
            <a:r>
              <a:rPr lang="en-US" sz="900" dirty="0" err="1"/>
              <a:t>centre</a:t>
            </a:r>
            <a:r>
              <a:rPr lang="en-US" sz="900" dirty="0"/>
              <a:t> frequency of the spectrum. We call this the offset.</a:t>
            </a:r>
          </a:p>
          <a:p>
            <a:endParaRPr lang="en-US" sz="900" dirty="0"/>
          </a:p>
          <a:p>
            <a:r>
              <a:rPr lang="en-US" sz="900" dirty="0"/>
              <a:t>If a peak is at the exact </a:t>
            </a:r>
            <a:r>
              <a:rPr lang="en-US" sz="900" dirty="0" err="1"/>
              <a:t>centre</a:t>
            </a:r>
            <a:r>
              <a:rPr lang="en-US" sz="900" dirty="0"/>
              <a:t> of the spectrum, the offset is zero, and the associated magnetization doesn’t rotate about the z-axis in this frame  of reference. The pulse causes the magnetization to rotate about </a:t>
            </a:r>
            <a:r>
              <a:rPr lang="en-US" sz="900" dirty="0" err="1"/>
              <a:t>e.g</a:t>
            </a:r>
            <a:r>
              <a:rPr lang="en-US" sz="900" dirty="0"/>
              <a:t> the x-axis in this frame, and since there is no rotation about the z-axis the rotation is straightforward. We calibrate the pulse so that we know how long it has to be left on for to rotate the magnetization through a certain angle, </a:t>
            </a:r>
            <a:r>
              <a:rPr lang="en-US" sz="900" dirty="0" err="1"/>
              <a:t>eg</a:t>
            </a:r>
            <a:r>
              <a:rPr lang="en-US" sz="900" dirty="0"/>
              <a:t> 90 degrees gives the maximum </a:t>
            </a:r>
            <a:r>
              <a:rPr lang="en-US" sz="900" dirty="0" err="1"/>
              <a:t>transvere</a:t>
            </a:r>
            <a:r>
              <a:rPr lang="en-US" sz="900" dirty="0"/>
              <a:t> component and (all else being equal) the most signal.</a:t>
            </a:r>
          </a:p>
          <a:p>
            <a:endParaRPr lang="en-US" sz="900" dirty="0"/>
          </a:p>
          <a:p>
            <a:r>
              <a:rPr lang="en-US" sz="900" dirty="0"/>
              <a:t>Now </a:t>
            </a:r>
            <a:r>
              <a:rPr lang="en-US" sz="900" dirty="0" err="1"/>
              <a:t>considee</a:t>
            </a:r>
            <a:r>
              <a:rPr lang="en-US" sz="900" dirty="0"/>
              <a:t> the magnetization responsible for a peak not at the </a:t>
            </a:r>
            <a:r>
              <a:rPr lang="en-US" sz="900" dirty="0" err="1"/>
              <a:t>centre</a:t>
            </a:r>
            <a:r>
              <a:rPr lang="en-US" sz="900" dirty="0"/>
              <a:t> of the spectrum. In our rotating reference frame this still rotates about the z-axis; for example if a peak is 1000Hz away from the </a:t>
            </a:r>
            <a:r>
              <a:rPr lang="en-US" sz="900" dirty="0" err="1"/>
              <a:t>centre</a:t>
            </a:r>
            <a:r>
              <a:rPr lang="en-US" sz="900" dirty="0"/>
              <a:t> of the spectrum the associated magnetization rotates at 1000Hz in this reference frame. If the rate of this rotation is not very small compared to the rate of rotation by the pulse, we get a non-ideal result. We can picture this by thinking of the magnetization rotating about two axes at the same time – the pulse axis, at a fixed rate, and about the z-axis, at a rate which is proportional to the offset. This is represented by a rotation about the (offset dependent) vector sum of the magnetic field of the pulse and the effective residual static magnetic field. </a:t>
            </a:r>
            <a:endParaRPr lang="en-GB" sz="900"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4</a:t>
            </a:fld>
            <a:endParaRPr lang="en-GB"/>
          </a:p>
        </p:txBody>
      </p:sp>
    </p:spTree>
    <p:extLst>
      <p:ext uri="{BB962C8B-B14F-4D97-AF65-F5344CB8AC3E}">
        <p14:creationId xmlns:p14="http://schemas.microsoft.com/office/powerpoint/2010/main" val="33449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resonance if we look at snapshots of the position of the net magnetization during the pulse, it stays in </a:t>
            </a:r>
            <a:r>
              <a:rPr lang="en-US" dirty="0" err="1"/>
              <a:t>eg</a:t>
            </a:r>
            <a:r>
              <a:rPr lang="en-US" dirty="0"/>
              <a:t> the </a:t>
            </a:r>
            <a:r>
              <a:rPr lang="en-US" dirty="0" err="1"/>
              <a:t>yz</a:t>
            </a:r>
            <a:r>
              <a:rPr lang="en-US" dirty="0"/>
              <a:t> plane, and if the length is calibrated to give a 90 degree rotation the magnetization ends up exactly along the y axis in this rotating frame.</a:t>
            </a:r>
          </a:p>
          <a:p>
            <a:endParaRPr lang="en-US" dirty="0"/>
          </a:p>
          <a:p>
            <a:r>
              <a:rPr lang="en-US" dirty="0"/>
              <a:t>Typical values of the 90 degree pulse length, for reasonably high frequency nuclei (1H, 19F, 31P) are in the vicinity of 10 microseconds.</a:t>
            </a:r>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5</a:t>
            </a:fld>
            <a:endParaRPr lang="en-GB"/>
          </a:p>
        </p:txBody>
      </p:sp>
    </p:spTree>
    <p:extLst>
      <p:ext uri="{BB962C8B-B14F-4D97-AF65-F5344CB8AC3E}">
        <p14:creationId xmlns:p14="http://schemas.microsoft.com/office/powerpoint/2010/main" val="64667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magnetization is off resonance, then the axis of rotation is tilted away from the </a:t>
            </a:r>
            <a:r>
              <a:rPr lang="en-US" dirty="0" err="1"/>
              <a:t>xy</a:t>
            </a:r>
            <a:r>
              <a:rPr lang="en-US" dirty="0"/>
              <a:t> plane, and the magnetization does not end up along the y axis if we use a pulse that is calibrated to give 90 degree rotation on resonance. The larger the offset the further away from the y axis the magnetization ends up, and the smaller the component of the magnetization in the transverse plane. </a:t>
            </a:r>
          </a:p>
          <a:p>
            <a:endParaRPr lang="en-US" dirty="0"/>
          </a:p>
          <a:p>
            <a:r>
              <a:rPr lang="en-US" dirty="0"/>
              <a:t>The shift away from the y axis causes a phase error, but for small offsets this error is proportional to the offset  - we call this a “first order phase error”, as opposed to the frequency-independent “zero order phase error”. For a given experiment the zero order phase is reproducible (at least over short timescales) but usually requires some adjustment for a given dataset. The first order phase error depends on experimental parameters and in some cases can be eliminated.</a:t>
            </a:r>
          </a:p>
          <a:p>
            <a:endParaRPr lang="en-US" dirty="0"/>
          </a:p>
          <a:p>
            <a:r>
              <a:rPr lang="en-US" dirty="0"/>
              <a:t>For small offsets, much smaller than the inverse of the pulse length, the first order phase approximation is reasonable, and the magnitude of the transverse component of the magnetization is close to the theoretical maximum. As the offset increases however, the magnitude of the transverse magnetization gets smaller and </a:t>
            </a:r>
            <a:r>
              <a:rPr lang="en-US" dirty="0" err="1"/>
              <a:t>devations</a:t>
            </a:r>
            <a:r>
              <a:rPr lang="en-US" dirty="0"/>
              <a:t> from the first order phase approximation occur.</a:t>
            </a:r>
            <a:endParaRPr lang="en-GB"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6</a:t>
            </a:fld>
            <a:endParaRPr lang="en-GB"/>
          </a:p>
        </p:txBody>
      </p:sp>
    </p:spTree>
    <p:extLst>
      <p:ext uri="{BB962C8B-B14F-4D97-AF65-F5344CB8AC3E}">
        <p14:creationId xmlns:p14="http://schemas.microsoft.com/office/powerpoint/2010/main" val="199775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amount of transverse magnetization generated by the pulse, and thus the amount of signal we detect, depends in general on the distance of a peak from the </a:t>
            </a:r>
            <a:r>
              <a:rPr lang="en-US" sz="1100" dirty="0" err="1"/>
              <a:t>centre</a:t>
            </a:r>
            <a:r>
              <a:rPr lang="en-US" sz="1100" dirty="0"/>
              <a:t> of the spectrum and the length (and flip angle) of the pulse we use. Here we have simulated a spectrum with uniformly spaced proton signals over +/- 240ppm, properly phase corrected, on a 500MHz spectrometer. The frequency range we need to cover for protons is not large for diamagnetic molecules  - the inset zoom over +/- 20ppm shows the amplitude in this range is better than 99.8% of the amplitude at the </a:t>
            </a:r>
            <a:r>
              <a:rPr lang="en-US" sz="1100" dirty="0" err="1"/>
              <a:t>centre</a:t>
            </a:r>
            <a:r>
              <a:rPr lang="en-US" sz="1100" dirty="0"/>
              <a:t>.</a:t>
            </a:r>
          </a:p>
          <a:p>
            <a:endParaRPr lang="en-US" sz="1100" dirty="0"/>
          </a:p>
          <a:p>
            <a:r>
              <a:rPr lang="en-US" sz="1100" dirty="0"/>
              <a:t>As we get further from the </a:t>
            </a:r>
            <a:r>
              <a:rPr lang="en-US" sz="1100" dirty="0" err="1"/>
              <a:t>centre</a:t>
            </a:r>
            <a:r>
              <a:rPr lang="en-US" sz="1100" dirty="0"/>
              <a:t> the amplitude decreases, until we reach a point where it is zero – at this point the effective magnetic field during the pulse is close to the z-axis and the magnetization gets back to the +z axis at the end of the pulse.</a:t>
            </a:r>
          </a:p>
          <a:p>
            <a:endParaRPr lang="en-US" sz="1100" dirty="0"/>
          </a:p>
          <a:p>
            <a:r>
              <a:rPr lang="en-US" sz="1100" dirty="0"/>
              <a:t>We can say that the zero crossings are at close to +/- 1/(90 degree pulse), so with 12us 90 degree pulse +/- 83kHz. On a 500MHz spectrometer this is +/- 166pm for proton.</a:t>
            </a:r>
          </a:p>
          <a:p>
            <a:endParaRPr lang="en-US" sz="1100" dirty="0"/>
          </a:p>
          <a:p>
            <a:r>
              <a:rPr lang="en-US" sz="1100" dirty="0"/>
              <a:t>The region where we get &gt;99% perfect excitation is about +/- 1/(4*90 degree pulse) , and &gt;99.9% is about +/- 1/(8*90 degree pulse).</a:t>
            </a:r>
            <a:endParaRPr lang="en-GB" sz="1100" dirty="0"/>
          </a:p>
        </p:txBody>
      </p:sp>
      <p:sp>
        <p:nvSpPr>
          <p:cNvPr id="4" name="Slide Number Placeholder 3"/>
          <p:cNvSpPr>
            <a:spLocks noGrp="1"/>
          </p:cNvSpPr>
          <p:nvPr>
            <p:ph type="sldNum" sz="quarter" idx="5"/>
          </p:nvPr>
        </p:nvSpPr>
        <p:spPr/>
        <p:txBody>
          <a:bodyPr/>
          <a:lstStyle/>
          <a:p>
            <a:pPr>
              <a:defRPr/>
            </a:pPr>
            <a:fld id="{5EA61FA2-B92E-014F-8F0F-25AFFEA795D1}" type="slidenum">
              <a:rPr lang="en-GB" smtClean="0"/>
              <a:pPr>
                <a:defRPr/>
              </a:pPr>
              <a:t>7</a:t>
            </a:fld>
            <a:endParaRPr lang="en-GB"/>
          </a:p>
        </p:txBody>
      </p:sp>
    </p:spTree>
    <p:extLst>
      <p:ext uri="{BB962C8B-B14F-4D97-AF65-F5344CB8AC3E}">
        <p14:creationId xmlns:p14="http://schemas.microsoft.com/office/powerpoint/2010/main" val="39561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7968-EF6F-B68E-CF15-FDD0DCFA9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37CA7-D9F1-0CE5-42CA-24A168C94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66FDF-C6C2-C976-8797-8827476689ED}"/>
              </a:ext>
            </a:extLst>
          </p:cNvPr>
          <p:cNvSpPr>
            <a:spLocks noGrp="1"/>
          </p:cNvSpPr>
          <p:nvPr>
            <p:ph type="body" idx="1"/>
          </p:nvPr>
        </p:nvSpPr>
        <p:spPr/>
        <p:txBody>
          <a:bodyPr/>
          <a:lstStyle/>
          <a:p>
            <a:r>
              <a:rPr lang="en-US" dirty="0"/>
              <a:t>If we don’t correct the first order phase, then even at very small offsets the apparent intensity is reduced and the signal phase is distorted, because of the rotation about the z-axis during the pulse.</a:t>
            </a:r>
          </a:p>
          <a:p>
            <a:r>
              <a:rPr lang="en-US" dirty="0"/>
              <a:t>In practice there is also a second contributor to the phase error – we have to have a delay between the end of the pulse, and the start of acquisition, to allow the voltage of the pulse to decay sufficiently that it is negligible compared to the NMR signal, and to allow switching the spectrometer between transmit and receive modes.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some cases, we can eliminate the requirement for first order phase correction by manipulation of the data, or by careful control of the timing in 2D experiments. </a:t>
            </a:r>
          </a:p>
          <a:p>
            <a:endParaRPr lang="en-US" dirty="0"/>
          </a:p>
          <a:p>
            <a:r>
              <a:rPr lang="en-US" dirty="0"/>
              <a:t>If you can’t phase data easily, a good starting point is to set PHC1  to 0, reprocess with EFP, phase the larges peak in the spectrum using PHC0 only, and then adjust PHC1 to bring everything else in phase.</a:t>
            </a:r>
          </a:p>
          <a:p>
            <a:endParaRPr lang="en-US" dirty="0"/>
          </a:p>
          <a:p>
            <a:r>
              <a:rPr lang="en-US" dirty="0"/>
              <a:t>Ideally for data acquired in automation here, EFP followed by the simultaneous phase and baseline correction command APBK should work.</a:t>
            </a:r>
            <a:endParaRPr lang="en-GB" dirty="0"/>
          </a:p>
        </p:txBody>
      </p:sp>
      <p:sp>
        <p:nvSpPr>
          <p:cNvPr id="4" name="Slide Number Placeholder 3">
            <a:extLst>
              <a:ext uri="{FF2B5EF4-FFF2-40B4-BE49-F238E27FC236}">
                <a16:creationId xmlns:a16="http://schemas.microsoft.com/office/drawing/2014/main" id="{D5F428FC-76FE-51A8-3302-1EF0F85E4F15}"/>
              </a:ext>
            </a:extLst>
          </p:cNvPr>
          <p:cNvSpPr>
            <a:spLocks noGrp="1"/>
          </p:cNvSpPr>
          <p:nvPr>
            <p:ph type="sldNum" sz="quarter" idx="5"/>
          </p:nvPr>
        </p:nvSpPr>
        <p:spPr/>
        <p:txBody>
          <a:bodyPr/>
          <a:lstStyle/>
          <a:p>
            <a:pPr>
              <a:defRPr/>
            </a:pPr>
            <a:fld id="{5EA61FA2-B92E-014F-8F0F-25AFFEA795D1}" type="slidenum">
              <a:rPr lang="en-GB" smtClean="0"/>
              <a:pPr>
                <a:defRPr/>
              </a:pPr>
              <a:t>9</a:t>
            </a:fld>
            <a:endParaRPr lang="en-GB"/>
          </a:p>
        </p:txBody>
      </p:sp>
    </p:spTree>
    <p:extLst>
      <p:ext uri="{BB962C8B-B14F-4D97-AF65-F5344CB8AC3E}">
        <p14:creationId xmlns:p14="http://schemas.microsoft.com/office/powerpoint/2010/main" val="20859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B03AD-BF79-3BBB-B799-1827149AA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31E56-A12D-69A9-2F2E-5946F811B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DFEBD-9A16-FFCB-D17C-8F5B869A4017}"/>
              </a:ext>
            </a:extLst>
          </p:cNvPr>
          <p:cNvSpPr>
            <a:spLocks noGrp="1"/>
          </p:cNvSpPr>
          <p:nvPr>
            <p:ph type="body" idx="1"/>
          </p:nvPr>
        </p:nvSpPr>
        <p:spPr/>
        <p:txBody>
          <a:bodyPr/>
          <a:lstStyle/>
          <a:p>
            <a:r>
              <a:rPr lang="en-US" dirty="0"/>
              <a:t>A more fine grained simulation shows that we expect &gt;99.9 % uniform signal excitation over 20ppm in a typical proton spectrum.</a:t>
            </a:r>
            <a:endParaRPr lang="en-GB" dirty="0"/>
          </a:p>
        </p:txBody>
      </p:sp>
      <p:sp>
        <p:nvSpPr>
          <p:cNvPr id="4" name="Slide Number Placeholder 3">
            <a:extLst>
              <a:ext uri="{FF2B5EF4-FFF2-40B4-BE49-F238E27FC236}">
                <a16:creationId xmlns:a16="http://schemas.microsoft.com/office/drawing/2014/main" id="{CE38C273-61DB-5FD6-1E1B-C9EA73A97547}"/>
              </a:ext>
            </a:extLst>
          </p:cNvPr>
          <p:cNvSpPr>
            <a:spLocks noGrp="1"/>
          </p:cNvSpPr>
          <p:nvPr>
            <p:ph type="sldNum" sz="quarter" idx="5"/>
          </p:nvPr>
        </p:nvSpPr>
        <p:spPr/>
        <p:txBody>
          <a:bodyPr/>
          <a:lstStyle/>
          <a:p>
            <a:pPr>
              <a:defRPr/>
            </a:pPr>
            <a:fld id="{5EA61FA2-B92E-014F-8F0F-25AFFEA795D1}" type="slidenum">
              <a:rPr lang="en-GB" smtClean="0"/>
              <a:pPr>
                <a:defRPr/>
              </a:pPr>
              <a:t>10</a:t>
            </a:fld>
            <a:endParaRPr lang="en-GB"/>
          </a:p>
        </p:txBody>
      </p:sp>
    </p:spTree>
    <p:extLst>
      <p:ext uri="{BB962C8B-B14F-4D97-AF65-F5344CB8AC3E}">
        <p14:creationId xmlns:p14="http://schemas.microsoft.com/office/powerpoint/2010/main" val="63722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D9F6-49B3-1493-0481-A18F79684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E59FA-6FF2-0B43-8E64-C82D9BE20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3854D-AC97-AE30-6269-8CD85BCD6AA5}"/>
              </a:ext>
            </a:extLst>
          </p:cNvPr>
          <p:cNvSpPr>
            <a:spLocks noGrp="1"/>
          </p:cNvSpPr>
          <p:nvPr>
            <p:ph type="body" idx="1"/>
          </p:nvPr>
        </p:nvSpPr>
        <p:spPr/>
        <p:txBody>
          <a:bodyPr/>
          <a:lstStyle/>
          <a:p>
            <a:r>
              <a:rPr lang="en-US" dirty="0"/>
              <a:t>For 19F the situation is much worse. For technical reasons the length of 90 degree pulse that can be achieved is not generally as short as that for proton, so the excitation range is smaller in absolute units, and the typical chemical shift range we want to cover is much larger. So a typical 19F spectrum is not meaningfully quantitative.</a:t>
            </a:r>
          </a:p>
          <a:p>
            <a:endParaRPr lang="en-US" dirty="0"/>
          </a:p>
          <a:p>
            <a:endParaRPr lang="en-GB" dirty="0"/>
          </a:p>
        </p:txBody>
      </p:sp>
      <p:sp>
        <p:nvSpPr>
          <p:cNvPr id="4" name="Slide Number Placeholder 3">
            <a:extLst>
              <a:ext uri="{FF2B5EF4-FFF2-40B4-BE49-F238E27FC236}">
                <a16:creationId xmlns:a16="http://schemas.microsoft.com/office/drawing/2014/main" id="{816C6FB6-B5BF-93F8-BE35-9AA3992C4B14}"/>
              </a:ext>
            </a:extLst>
          </p:cNvPr>
          <p:cNvSpPr>
            <a:spLocks noGrp="1"/>
          </p:cNvSpPr>
          <p:nvPr>
            <p:ph type="sldNum" sz="quarter" idx="5"/>
          </p:nvPr>
        </p:nvSpPr>
        <p:spPr/>
        <p:txBody>
          <a:bodyPr/>
          <a:lstStyle/>
          <a:p>
            <a:pPr>
              <a:defRPr/>
            </a:pPr>
            <a:fld id="{5EA61FA2-B92E-014F-8F0F-25AFFEA795D1}" type="slidenum">
              <a:rPr lang="en-GB" smtClean="0"/>
              <a:pPr>
                <a:defRPr/>
              </a:pPr>
              <a:t>11</a:t>
            </a:fld>
            <a:endParaRPr lang="en-GB"/>
          </a:p>
        </p:txBody>
      </p:sp>
    </p:spTree>
    <p:extLst>
      <p:ext uri="{BB962C8B-B14F-4D97-AF65-F5344CB8AC3E}">
        <p14:creationId xmlns:p14="http://schemas.microsoft.com/office/powerpoint/2010/main" val="905798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xmlns="" w="127">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sz="1800" noProof="0" dirty="0">
              <a:cs typeface="+mn-cs"/>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xmlns="" w="127">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sz="1800" noProof="0" dirty="0">
              <a:cs typeface="+mn-cs"/>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dirty="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dirty="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6E529A6C-195A-CE4B-8668-DA7E7601BD0D}" type="slidenum">
              <a:rPr lang="en-GB" noProof="0"/>
              <a:pPr>
                <a:defRPr/>
              </a:pPr>
              <a:t>‹#›</a:t>
            </a:fld>
            <a:endParaRPr lang="en-GB" noProof="0" dirty="0"/>
          </a:p>
        </p:txBody>
      </p:sp>
    </p:spTree>
    <p:extLst>
      <p:ext uri="{BB962C8B-B14F-4D97-AF65-F5344CB8AC3E}">
        <p14:creationId xmlns:p14="http://schemas.microsoft.com/office/powerpoint/2010/main" val="9293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C25B83-F957-D04B-9181-ACD89C5C0CF4}" type="slidenum">
              <a:rPr lang="en-GB"/>
              <a:pPr>
                <a:defRPr/>
              </a:pPr>
              <a:t>‹#›</a:t>
            </a:fld>
            <a:endParaRPr lang="en-GB"/>
          </a:p>
        </p:txBody>
      </p:sp>
    </p:spTree>
    <p:extLst>
      <p:ext uri="{BB962C8B-B14F-4D97-AF65-F5344CB8AC3E}">
        <p14:creationId xmlns:p14="http://schemas.microsoft.com/office/powerpoint/2010/main" val="133425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BF598F-4E3D-7047-B93E-81D478CBD7FB}" type="slidenum">
              <a:rPr lang="en-GB"/>
              <a:pPr>
                <a:defRPr/>
              </a:pPr>
              <a:t>‹#›</a:t>
            </a:fld>
            <a:endParaRPr lang="en-GB"/>
          </a:p>
        </p:txBody>
      </p:sp>
    </p:spTree>
    <p:extLst>
      <p:ext uri="{BB962C8B-B14F-4D97-AF65-F5344CB8AC3E}">
        <p14:creationId xmlns:p14="http://schemas.microsoft.com/office/powerpoint/2010/main" val="21528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B677D5-61C5-E847-8B27-82331CEFF588}" type="slidenum">
              <a:rPr lang="en-GB"/>
              <a:pPr>
                <a:defRPr/>
              </a:pPr>
              <a:t>‹#›</a:t>
            </a:fld>
            <a:endParaRPr lang="en-GB"/>
          </a:p>
        </p:txBody>
      </p:sp>
    </p:spTree>
    <p:extLst>
      <p:ext uri="{BB962C8B-B14F-4D97-AF65-F5344CB8AC3E}">
        <p14:creationId xmlns:p14="http://schemas.microsoft.com/office/powerpoint/2010/main" val="380230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39DDB87-0261-A44A-BA1F-7379F50AB5ED}" type="slidenum">
              <a:rPr lang="en-GB"/>
              <a:pPr>
                <a:defRPr/>
              </a:pPr>
              <a:t>‹#›</a:t>
            </a:fld>
            <a:endParaRPr lang="en-GB"/>
          </a:p>
        </p:txBody>
      </p:sp>
    </p:spTree>
    <p:extLst>
      <p:ext uri="{BB962C8B-B14F-4D97-AF65-F5344CB8AC3E}">
        <p14:creationId xmlns:p14="http://schemas.microsoft.com/office/powerpoint/2010/main" val="320020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3C99662-C8A9-1947-80AE-B369180D47A0}" type="slidenum">
              <a:rPr lang="en-GB"/>
              <a:pPr>
                <a:defRPr/>
              </a:pPr>
              <a:t>‹#›</a:t>
            </a:fld>
            <a:endParaRPr lang="en-GB"/>
          </a:p>
        </p:txBody>
      </p:sp>
    </p:spTree>
    <p:extLst>
      <p:ext uri="{BB962C8B-B14F-4D97-AF65-F5344CB8AC3E}">
        <p14:creationId xmlns:p14="http://schemas.microsoft.com/office/powerpoint/2010/main" val="359512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6A04400-6F6F-1B45-884C-BAE06D42FDA9}" type="slidenum">
              <a:rPr lang="en-GB"/>
              <a:pPr>
                <a:defRPr/>
              </a:pPr>
              <a:t>‹#›</a:t>
            </a:fld>
            <a:endParaRPr lang="en-GB"/>
          </a:p>
        </p:txBody>
      </p:sp>
    </p:spTree>
    <p:extLst>
      <p:ext uri="{BB962C8B-B14F-4D97-AF65-F5344CB8AC3E}">
        <p14:creationId xmlns:p14="http://schemas.microsoft.com/office/powerpoint/2010/main" val="175645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09EAEB-59BA-5C47-BF55-5BF570A219CA}" type="slidenum">
              <a:rPr lang="en-GB"/>
              <a:pPr>
                <a:defRPr/>
              </a:pPr>
              <a:t>‹#›</a:t>
            </a:fld>
            <a:endParaRPr lang="en-GB"/>
          </a:p>
        </p:txBody>
      </p:sp>
    </p:spTree>
    <p:extLst>
      <p:ext uri="{BB962C8B-B14F-4D97-AF65-F5344CB8AC3E}">
        <p14:creationId xmlns:p14="http://schemas.microsoft.com/office/powerpoint/2010/main" val="228431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004A90A-FE26-3C42-A9B8-4CAAC798DC0D}" type="slidenum">
              <a:rPr lang="en-GB"/>
              <a:pPr>
                <a:defRPr/>
              </a:pPr>
              <a:t>‹#›</a:t>
            </a:fld>
            <a:endParaRPr lang="en-GB"/>
          </a:p>
        </p:txBody>
      </p:sp>
    </p:spTree>
    <p:extLst>
      <p:ext uri="{BB962C8B-B14F-4D97-AF65-F5344CB8AC3E}">
        <p14:creationId xmlns:p14="http://schemas.microsoft.com/office/powerpoint/2010/main" val="412954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68CC39-D53A-5A49-9E50-2EDCA1B5D566}" type="slidenum">
              <a:rPr lang="en-GB"/>
              <a:pPr>
                <a:defRPr/>
              </a:pPr>
              <a:t>‹#›</a:t>
            </a:fld>
            <a:endParaRPr lang="en-GB"/>
          </a:p>
        </p:txBody>
      </p:sp>
    </p:spTree>
    <p:extLst>
      <p:ext uri="{BB962C8B-B14F-4D97-AF65-F5344CB8AC3E}">
        <p14:creationId xmlns:p14="http://schemas.microsoft.com/office/powerpoint/2010/main" val="158476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934D2AD-3793-A84D-AD5B-C7B830165F89}" type="slidenum">
              <a:rPr lang="en-GB"/>
              <a:pPr>
                <a:defRPr/>
              </a:pPr>
              <a:t>‹#›</a:t>
            </a:fld>
            <a:endParaRPr lang="en-GB"/>
          </a:p>
        </p:txBody>
      </p:sp>
    </p:spTree>
    <p:extLst>
      <p:ext uri="{BB962C8B-B14F-4D97-AF65-F5344CB8AC3E}">
        <p14:creationId xmlns:p14="http://schemas.microsoft.com/office/powerpoint/2010/main" val="116000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1000">
                <a:solidFill>
                  <a:schemeClr val="tx2"/>
                </a:solidFill>
                <a:cs typeface="+mn-cs"/>
              </a:defRPr>
            </a:lvl1pPr>
          </a:lstStyle>
          <a:p>
            <a:pPr>
              <a:defRPr/>
            </a:pPr>
            <a:fld id="{4624B59C-A8C2-4E4F-901D-B94B2B80923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hf sldNum="0" hdr="0" ftr="0"/>
  <p:txStyles>
    <p:titleStyle>
      <a:lvl1pPr algn="l" rtl="0" eaLnBrk="1" fontAlgn="base" hangingPunct="1">
        <a:spcBef>
          <a:spcPct val="0"/>
        </a:spcBef>
        <a:spcAft>
          <a:spcPct val="0"/>
        </a:spcAft>
        <a:defRPr sz="2800" b="1">
          <a:solidFill>
            <a:schemeClr val="tx2"/>
          </a:solidFill>
          <a:latin typeface="+mj-lt"/>
          <a:ea typeface="+mj-ea"/>
          <a:cs typeface="ＭＳ Ｐゴシック" charset="0"/>
        </a:defRPr>
      </a:lvl1pPr>
      <a:lvl2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600" b="1">
          <a:solidFill>
            <a:schemeClr val="tx2"/>
          </a:solidFill>
          <a:latin typeface="Arial" charset="0"/>
          <a:ea typeface="ＭＳ Ｐゴシック" charset="0"/>
        </a:defRPr>
      </a:lvl6pPr>
      <a:lvl7pPr marL="914400" algn="l" rtl="0" eaLnBrk="1" fontAlgn="base" hangingPunct="1">
        <a:spcBef>
          <a:spcPct val="0"/>
        </a:spcBef>
        <a:spcAft>
          <a:spcPct val="0"/>
        </a:spcAft>
        <a:defRPr sz="2600" b="1">
          <a:solidFill>
            <a:schemeClr val="tx2"/>
          </a:solidFill>
          <a:latin typeface="Arial" charset="0"/>
          <a:ea typeface="ＭＳ Ｐゴシック" charset="0"/>
        </a:defRPr>
      </a:lvl7pPr>
      <a:lvl8pPr marL="1371600" algn="l" rtl="0" eaLnBrk="1" fontAlgn="base" hangingPunct="1">
        <a:spcBef>
          <a:spcPct val="0"/>
        </a:spcBef>
        <a:spcAft>
          <a:spcPct val="0"/>
        </a:spcAft>
        <a:defRPr sz="2600" b="1">
          <a:solidFill>
            <a:schemeClr val="tx2"/>
          </a:solidFill>
          <a:latin typeface="Arial" charset="0"/>
          <a:ea typeface="ＭＳ Ｐゴシック" charset="0"/>
        </a:defRPr>
      </a:lvl8pPr>
      <a:lvl9pPr marL="1828800" algn="l" rtl="0" eaLnBrk="1" fontAlgn="base" hangingPunct="1">
        <a:spcBef>
          <a:spcPct val="0"/>
        </a:spcBef>
        <a:spcAft>
          <a:spcPct val="0"/>
        </a:spcAft>
        <a:defRPr sz="2600" b="1">
          <a:solidFill>
            <a:schemeClr val="tx2"/>
          </a:solidFill>
          <a:latin typeface="Arial" charset="0"/>
          <a:ea typeface="ＭＳ Ｐゴシック"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ＭＳ Ｐゴシック" charset="0"/>
        </a:defRPr>
      </a:lvl1pPr>
      <a:lvl2pPr marL="538163" indent="-266700" algn="l" rtl="0" eaLnBrk="1" fontAlgn="base" hangingPunct="1">
        <a:spcBef>
          <a:spcPct val="0"/>
        </a:spcBef>
        <a:spcAft>
          <a:spcPct val="75000"/>
        </a:spcAft>
        <a:buChar char="•"/>
        <a:defRPr sz="2000">
          <a:solidFill>
            <a:schemeClr val="tx1"/>
          </a:solidFill>
          <a:latin typeface="+mn-lt"/>
          <a:ea typeface="+mn-ea"/>
        </a:defRPr>
      </a:lvl2pPr>
      <a:lvl3pPr marL="809625" indent="-269875" algn="l" rtl="0" eaLnBrk="1" fontAlgn="base" hangingPunct="1">
        <a:spcBef>
          <a:spcPct val="0"/>
        </a:spcBef>
        <a:spcAft>
          <a:spcPct val="75000"/>
        </a:spcAft>
        <a:buChar char="•"/>
        <a:defRPr sz="2000">
          <a:solidFill>
            <a:schemeClr val="tx1"/>
          </a:solidFill>
          <a:latin typeface="+mn-lt"/>
          <a:ea typeface="+mn-ea"/>
        </a:defRPr>
      </a:lvl3pPr>
      <a:lvl4pPr marL="1079500" indent="-268288" algn="l" rtl="0" eaLnBrk="1" fontAlgn="base" hangingPunct="1">
        <a:spcBef>
          <a:spcPct val="0"/>
        </a:spcBef>
        <a:spcAft>
          <a:spcPct val="75000"/>
        </a:spcAft>
        <a:buChar char="•"/>
        <a:defRPr sz="2000">
          <a:solidFill>
            <a:schemeClr val="tx1"/>
          </a:solidFill>
          <a:latin typeface="+mn-lt"/>
          <a:ea typeface="+mn-ea"/>
        </a:defRPr>
      </a:lvl4pPr>
      <a:lvl5pPr marL="1350963" indent="-269875" algn="l" rtl="0" eaLnBrk="1" fontAlgn="base" hangingPunct="1">
        <a:spcBef>
          <a:spcPct val="0"/>
        </a:spcBef>
        <a:spcAft>
          <a:spcPct val="75000"/>
        </a:spcAft>
        <a:buChar char="•"/>
        <a:defRPr sz="2000">
          <a:solidFill>
            <a:schemeClr val="tx1"/>
          </a:solidFill>
          <a:latin typeface="+mn-lt"/>
          <a:ea typeface="+mn-ea"/>
        </a:defRPr>
      </a:lvl5pPr>
      <a:lvl6pPr marL="1808163" indent="-269875" algn="l" rtl="0" eaLnBrk="1" fontAlgn="base" hangingPunct="1">
        <a:spcBef>
          <a:spcPct val="0"/>
        </a:spcBef>
        <a:spcAft>
          <a:spcPct val="75000"/>
        </a:spcAft>
        <a:buChar char="•"/>
        <a:defRPr sz="2000">
          <a:solidFill>
            <a:schemeClr val="tx1"/>
          </a:solidFill>
          <a:latin typeface="+mn-lt"/>
          <a:ea typeface="+mn-ea"/>
        </a:defRPr>
      </a:lvl6pPr>
      <a:lvl7pPr marL="2265363" indent="-269875" algn="l" rtl="0" eaLnBrk="1" fontAlgn="base" hangingPunct="1">
        <a:spcBef>
          <a:spcPct val="0"/>
        </a:spcBef>
        <a:spcAft>
          <a:spcPct val="75000"/>
        </a:spcAft>
        <a:buChar char="•"/>
        <a:defRPr sz="2000">
          <a:solidFill>
            <a:schemeClr val="tx1"/>
          </a:solidFill>
          <a:latin typeface="+mn-lt"/>
          <a:ea typeface="+mn-ea"/>
        </a:defRPr>
      </a:lvl7pPr>
      <a:lvl8pPr marL="2722563" indent="-269875" algn="l" rtl="0" eaLnBrk="1" fontAlgn="base" hangingPunct="1">
        <a:spcBef>
          <a:spcPct val="0"/>
        </a:spcBef>
        <a:spcAft>
          <a:spcPct val="75000"/>
        </a:spcAft>
        <a:buChar char="•"/>
        <a:defRPr sz="2000">
          <a:solidFill>
            <a:schemeClr val="tx1"/>
          </a:solidFill>
          <a:latin typeface="+mn-lt"/>
          <a:ea typeface="+mn-ea"/>
        </a:defRPr>
      </a:lvl8pPr>
      <a:lvl9pPr marL="3179763" indent="-269875" algn="l" rtl="0" eaLnBrk="1" fontAlgn="base" hangingPunct="1">
        <a:spcBef>
          <a:spcPct val="0"/>
        </a:spcBef>
        <a:spcAft>
          <a:spcPct val="7500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95537" y="1988840"/>
            <a:ext cx="7920880" cy="576263"/>
          </a:xfrm>
        </p:spPr>
        <p:txBody>
          <a:bodyPr/>
          <a:lstStyle/>
          <a:p>
            <a:pPr algn="ctr">
              <a:defRPr/>
            </a:pPr>
            <a:r>
              <a:rPr lang="en-GB" sz="3200" noProof="0" dirty="0"/>
              <a:t>Broadband experiments for 31P and 19F</a:t>
            </a:r>
            <a:br>
              <a:rPr lang="en-GB" sz="3200" noProof="0" dirty="0"/>
            </a:br>
            <a:r>
              <a:rPr lang="en-GB" sz="3200" noProof="0" dirty="0"/>
              <a:t>and other considerations for quantitative results</a:t>
            </a:r>
            <a:br>
              <a:rPr lang="en-GB" sz="3200" noProof="0" dirty="0"/>
            </a:br>
            <a:r>
              <a:rPr lang="en-GB" sz="6000" noProof="0" dirty="0">
                <a:solidFill>
                  <a:srgbClr val="FF0000"/>
                </a:solidFill>
              </a:rPr>
              <a:t>PRELIMINARY!!</a:t>
            </a:r>
            <a:endParaRPr lang="en-GB" sz="3200" noProof="0" dirty="0">
              <a:solidFill>
                <a:srgbClr val="FF0000"/>
              </a:solidFill>
              <a:cs typeface="+mj-cs"/>
            </a:endParaRPr>
          </a:p>
        </p:txBody>
      </p:sp>
      <p:sp>
        <p:nvSpPr>
          <p:cNvPr id="6147" name="Rectangle 3"/>
          <p:cNvSpPr>
            <a:spLocks noGrp="1" noChangeArrowheads="1"/>
          </p:cNvSpPr>
          <p:nvPr>
            <p:ph type="subTitle" idx="1"/>
          </p:nvPr>
        </p:nvSpPr>
        <p:spPr>
          <a:xfrm>
            <a:off x="323528" y="4473426"/>
            <a:ext cx="8374063" cy="539750"/>
          </a:xfrm>
        </p:spPr>
        <p:txBody>
          <a:bodyPr/>
          <a:lstStyle/>
          <a:p>
            <a:pPr eaLnBrk="1" hangingPunct="1">
              <a:defRPr/>
            </a:pPr>
            <a:r>
              <a:rPr lang="en-GB" noProof="0" dirty="0">
                <a:cs typeface="+mn-cs"/>
              </a:rPr>
              <a:t>Peter Gierth	</a:t>
            </a:r>
            <a:r>
              <a:rPr lang="en-GB" sz="2400" noProof="0" dirty="0">
                <a:cs typeface="+mn-cs"/>
              </a:rPr>
              <a:t>09/12/2025</a:t>
            </a:r>
          </a:p>
          <a:p>
            <a:pPr eaLnBrk="1" hangingPunct="1">
              <a:defRPr/>
            </a:pPr>
            <a:r>
              <a:rPr lang="en-GB" noProof="0" dirty="0">
                <a:cs typeface="+mn-cs"/>
              </a:rPr>
              <a:t>Senior NMR Specialist, Yusuf Hamied Department of Chemistry</a:t>
            </a:r>
          </a:p>
          <a:p>
            <a:pPr eaLnBrk="1" hangingPunct="1">
              <a:defRPr/>
            </a:pPr>
            <a:r>
              <a:rPr lang="en-GB" noProof="0" dirty="0">
                <a:cs typeface="+mn-cs"/>
              </a:rPr>
              <a:t>University of Cambridge ptg20@cam.ac.uk</a:t>
            </a:r>
          </a:p>
        </p:txBody>
      </p:sp>
      <p:grpSp>
        <p:nvGrpSpPr>
          <p:cNvPr id="11" name="Group 10"/>
          <p:cNvGrpSpPr/>
          <p:nvPr/>
        </p:nvGrpSpPr>
        <p:grpSpPr>
          <a:xfrm>
            <a:off x="395536" y="6194780"/>
            <a:ext cx="8496944" cy="663220"/>
            <a:chOff x="395536" y="6194780"/>
            <a:chExt cx="8496944" cy="663220"/>
          </a:xfrm>
        </p:grpSpPr>
        <p:pic>
          <p:nvPicPr>
            <p:cNvPr id="8" name="Picture 7" descr="athena_sil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6194780"/>
              <a:ext cx="1152128" cy="635364"/>
            </a:xfrm>
            <a:prstGeom prst="rect">
              <a:avLst/>
            </a:prstGeom>
          </p:spPr>
        </p:pic>
        <p:pic>
          <p:nvPicPr>
            <p:cNvPr id="6" name="Picture 5" descr="GISil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250709"/>
              <a:ext cx="1512168" cy="607291"/>
            </a:xfrm>
            <a:prstGeom prst="rect">
              <a:avLst/>
            </a:prstGeom>
          </p:spPr>
        </p:pic>
      </p:grpSp>
      <p:pic>
        <p:nvPicPr>
          <p:cNvPr id="9" name="Picture 8" descr="Chemistry CO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04664"/>
            <a:ext cx="3024336" cy="9088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6011-4E0C-1D43-2F86-C079B1DD67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4FCDA19-D009-7F9C-67F7-0119B5B87843}"/>
              </a:ext>
            </a:extLst>
          </p:cNvPr>
          <p:cNvPicPr>
            <a:picLocks noChangeAspect="1"/>
          </p:cNvPicPr>
          <p:nvPr/>
        </p:nvPicPr>
        <p:blipFill>
          <a:blip r:embed="rId3"/>
          <a:stretch>
            <a:fillRect/>
          </a:stretch>
        </p:blipFill>
        <p:spPr>
          <a:xfrm>
            <a:off x="1267148" y="2132856"/>
            <a:ext cx="6329188" cy="3904350"/>
          </a:xfrm>
          <a:prstGeom prst="rect">
            <a:avLst/>
          </a:prstGeom>
        </p:spPr>
      </p:pic>
      <p:sp>
        <p:nvSpPr>
          <p:cNvPr id="2" name="Title 1">
            <a:extLst>
              <a:ext uri="{FF2B5EF4-FFF2-40B4-BE49-F238E27FC236}">
                <a16:creationId xmlns:a16="http://schemas.microsoft.com/office/drawing/2014/main" id="{C6BC6E89-4E1F-34D2-0BE9-69C9F81C77AF}"/>
              </a:ext>
            </a:extLst>
          </p:cNvPr>
          <p:cNvSpPr>
            <a:spLocks noGrp="1"/>
          </p:cNvSpPr>
          <p:nvPr>
            <p:ph type="title"/>
          </p:nvPr>
        </p:nvSpPr>
        <p:spPr/>
        <p:txBody>
          <a:bodyPr/>
          <a:lstStyle/>
          <a:p>
            <a:r>
              <a:rPr lang="en-GB" noProof="0" dirty="0"/>
              <a:t>“Excitation profile” of a pulse – 1H case</a:t>
            </a:r>
          </a:p>
        </p:txBody>
      </p:sp>
      <p:sp>
        <p:nvSpPr>
          <p:cNvPr id="15" name="TextBox 14">
            <a:extLst>
              <a:ext uri="{FF2B5EF4-FFF2-40B4-BE49-F238E27FC236}">
                <a16:creationId xmlns:a16="http://schemas.microsoft.com/office/drawing/2014/main" id="{7C8D2BA5-11FF-3AA5-EECC-2EF63AFFA256}"/>
              </a:ext>
            </a:extLst>
          </p:cNvPr>
          <p:cNvSpPr txBox="1"/>
          <p:nvPr/>
        </p:nvSpPr>
        <p:spPr>
          <a:xfrm>
            <a:off x="323528" y="1483358"/>
            <a:ext cx="75393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a:solidFill>
                  <a:srgbClr val="003E72"/>
                </a:solidFill>
                <a:latin typeface="Arial"/>
                <a:ea typeface="ＭＳ Ｐゴシック"/>
              </a:rPr>
              <a:t>Expansion shows we get better than 99.9% uniformity over 20ppm range:</a:t>
            </a:r>
            <a:endParaRPr lang="en-GB" sz="2000" noProof="0" dirty="0">
              <a:solidFill>
                <a:srgbClr val="003E72"/>
              </a:solidFill>
            </a:endParaRPr>
          </a:p>
        </p:txBody>
      </p:sp>
      <p:cxnSp>
        <p:nvCxnSpPr>
          <p:cNvPr id="28" name="Straight Connector 27">
            <a:extLst>
              <a:ext uri="{FF2B5EF4-FFF2-40B4-BE49-F238E27FC236}">
                <a16:creationId xmlns:a16="http://schemas.microsoft.com/office/drawing/2014/main" id="{68423238-07A0-90E1-C1E9-8BB03E594486}"/>
              </a:ext>
            </a:extLst>
          </p:cNvPr>
          <p:cNvCxnSpPr>
            <a:cxnSpLocks/>
          </p:cNvCxnSpPr>
          <p:nvPr/>
        </p:nvCxnSpPr>
        <p:spPr bwMode="auto">
          <a:xfrm>
            <a:off x="5940152" y="2348880"/>
            <a:ext cx="0" cy="345638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0D6F3950-542C-CA61-B340-8627801D5595}"/>
              </a:ext>
            </a:extLst>
          </p:cNvPr>
          <p:cNvCxnSpPr>
            <a:cxnSpLocks/>
          </p:cNvCxnSpPr>
          <p:nvPr/>
        </p:nvCxnSpPr>
        <p:spPr bwMode="auto">
          <a:xfrm>
            <a:off x="3275856" y="2420888"/>
            <a:ext cx="0" cy="3384376"/>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F48AE63E-501B-4BB9-0AB8-EF81649A4CCE}"/>
              </a:ext>
            </a:extLst>
          </p:cNvPr>
          <p:cNvSpPr txBox="1"/>
          <p:nvPr/>
        </p:nvSpPr>
        <p:spPr>
          <a:xfrm>
            <a:off x="4125355" y="5301208"/>
            <a:ext cx="1127232" cy="461665"/>
          </a:xfrm>
          <a:prstGeom prst="rect">
            <a:avLst/>
          </a:prstGeom>
          <a:noFill/>
        </p:spPr>
        <p:txBody>
          <a:bodyPr wrap="none" rtlCol="0">
            <a:spAutoFit/>
          </a:bodyPr>
          <a:lstStyle/>
          <a:p>
            <a:r>
              <a:rPr lang="en-GB" noProof="0" dirty="0"/>
              <a:t>20ppm</a:t>
            </a:r>
          </a:p>
        </p:txBody>
      </p:sp>
      <p:cxnSp>
        <p:nvCxnSpPr>
          <p:cNvPr id="9" name="Straight Connector 8">
            <a:extLst>
              <a:ext uri="{FF2B5EF4-FFF2-40B4-BE49-F238E27FC236}">
                <a16:creationId xmlns:a16="http://schemas.microsoft.com/office/drawing/2014/main" id="{C5B49B40-166C-CED9-403E-00B8F30FC94C}"/>
              </a:ext>
            </a:extLst>
          </p:cNvPr>
          <p:cNvCxnSpPr/>
          <p:nvPr/>
        </p:nvCxnSpPr>
        <p:spPr bwMode="auto">
          <a:xfrm>
            <a:off x="1691680" y="3933056"/>
            <a:ext cx="5904656"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Box 9">
            <a:extLst>
              <a:ext uri="{FF2B5EF4-FFF2-40B4-BE49-F238E27FC236}">
                <a16:creationId xmlns:a16="http://schemas.microsoft.com/office/drawing/2014/main" id="{4B9F7402-C179-0CE3-855A-D80B3D757A53}"/>
              </a:ext>
            </a:extLst>
          </p:cNvPr>
          <p:cNvSpPr txBox="1"/>
          <p:nvPr/>
        </p:nvSpPr>
        <p:spPr>
          <a:xfrm>
            <a:off x="7680159" y="3517557"/>
            <a:ext cx="1486304" cy="830997"/>
          </a:xfrm>
          <a:prstGeom prst="rect">
            <a:avLst/>
          </a:prstGeom>
          <a:noFill/>
        </p:spPr>
        <p:txBody>
          <a:bodyPr wrap="none" rtlCol="0">
            <a:spAutoFit/>
          </a:bodyPr>
          <a:lstStyle/>
          <a:p>
            <a:r>
              <a:rPr lang="en-GB" noProof="0" dirty="0"/>
              <a:t>99.9%</a:t>
            </a:r>
          </a:p>
          <a:p>
            <a:r>
              <a:rPr lang="en-GB" noProof="0" dirty="0"/>
              <a:t>excitation</a:t>
            </a:r>
          </a:p>
        </p:txBody>
      </p:sp>
    </p:spTree>
    <p:extLst>
      <p:ext uri="{BB962C8B-B14F-4D97-AF65-F5344CB8AC3E}">
        <p14:creationId xmlns:p14="http://schemas.microsoft.com/office/powerpoint/2010/main" val="54440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8CAE-1D08-CB40-B0A7-6DD0AC8A7A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F4746D-5ECD-7132-F755-EF8FAD7781AB}"/>
              </a:ext>
            </a:extLst>
          </p:cNvPr>
          <p:cNvPicPr>
            <a:picLocks noChangeAspect="1"/>
          </p:cNvPicPr>
          <p:nvPr/>
        </p:nvPicPr>
        <p:blipFill>
          <a:blip r:embed="rId3"/>
          <a:stretch>
            <a:fillRect/>
          </a:stretch>
        </p:blipFill>
        <p:spPr>
          <a:xfrm>
            <a:off x="859473" y="1918404"/>
            <a:ext cx="7600959" cy="3379208"/>
          </a:xfrm>
          <a:prstGeom prst="rect">
            <a:avLst/>
          </a:prstGeom>
        </p:spPr>
      </p:pic>
      <p:sp>
        <p:nvSpPr>
          <p:cNvPr id="2" name="Title 1">
            <a:extLst>
              <a:ext uri="{FF2B5EF4-FFF2-40B4-BE49-F238E27FC236}">
                <a16:creationId xmlns:a16="http://schemas.microsoft.com/office/drawing/2014/main" id="{A9992AB0-1A35-3966-C3D2-8BF3253BF5E2}"/>
              </a:ext>
            </a:extLst>
          </p:cNvPr>
          <p:cNvSpPr>
            <a:spLocks noGrp="1"/>
          </p:cNvSpPr>
          <p:nvPr>
            <p:ph type="title"/>
          </p:nvPr>
        </p:nvSpPr>
        <p:spPr/>
        <p:txBody>
          <a:bodyPr/>
          <a:lstStyle/>
          <a:p>
            <a:r>
              <a:rPr lang="en-GB" noProof="0" dirty="0"/>
              <a:t>“Excitation profile” of a 90°pulse – 19F case</a:t>
            </a:r>
          </a:p>
        </p:txBody>
      </p:sp>
      <p:sp>
        <p:nvSpPr>
          <p:cNvPr id="15" name="TextBox 14">
            <a:extLst>
              <a:ext uri="{FF2B5EF4-FFF2-40B4-BE49-F238E27FC236}">
                <a16:creationId xmlns:a16="http://schemas.microsoft.com/office/drawing/2014/main" id="{63E099C5-0D8E-FB45-D37B-B848D417B73C}"/>
              </a:ext>
            </a:extLst>
          </p:cNvPr>
          <p:cNvSpPr txBox="1"/>
          <p:nvPr/>
        </p:nvSpPr>
        <p:spPr>
          <a:xfrm>
            <a:off x="323528" y="1303083"/>
            <a:ext cx="75393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err="1">
                <a:solidFill>
                  <a:srgbClr val="003E72"/>
                </a:solidFill>
                <a:latin typeface="Arial"/>
                <a:ea typeface="ＭＳ Ｐゴシック"/>
              </a:rPr>
              <a:t>Glenfairn</a:t>
            </a:r>
            <a:r>
              <a:rPr lang="en-GB" sz="2000" noProof="0" dirty="0">
                <a:solidFill>
                  <a:srgbClr val="003E72"/>
                </a:solidFill>
                <a:latin typeface="Arial"/>
                <a:ea typeface="ＭＳ Ｐゴシック"/>
              </a:rPr>
              <a:t>: 470.67 MHz for 19F. 90</a:t>
            </a:r>
            <a:r>
              <a:rPr lang="en-GB" sz="2000" noProof="0" dirty="0"/>
              <a:t>°</a:t>
            </a:r>
            <a:r>
              <a:rPr lang="en-GB" sz="2000" noProof="0" dirty="0">
                <a:solidFill>
                  <a:srgbClr val="003E72"/>
                </a:solidFill>
                <a:latin typeface="Arial"/>
                <a:ea typeface="ＭＳ Ｐゴシック"/>
              </a:rPr>
              <a:t>pulse length 15us</a:t>
            </a:r>
          </a:p>
          <a:p>
            <a:pPr marL="342900" indent="-342900">
              <a:buFont typeface="Arial"/>
              <a:buChar char="•"/>
            </a:pPr>
            <a:r>
              <a:rPr lang="en-GB" sz="2000" noProof="0" dirty="0">
                <a:solidFill>
                  <a:srgbClr val="003E72"/>
                </a:solidFill>
                <a:latin typeface="Arial"/>
                <a:ea typeface="ＭＳ Ｐゴシック"/>
              </a:rPr>
              <a:t>Simulated: amplitude of signal after 90</a:t>
            </a:r>
            <a:r>
              <a:rPr lang="en-GB" sz="2000" noProof="0" dirty="0"/>
              <a:t> °</a:t>
            </a:r>
            <a:r>
              <a:rPr lang="en-GB" sz="2000" noProof="0" dirty="0">
                <a:solidFill>
                  <a:srgbClr val="003E72"/>
                </a:solidFill>
                <a:latin typeface="Arial"/>
                <a:ea typeface="ＭＳ Ｐゴシック"/>
              </a:rPr>
              <a:t>pulse as a function of frequency</a:t>
            </a:r>
            <a:endParaRPr lang="en-GB" sz="2000" noProof="0" dirty="0">
              <a:solidFill>
                <a:srgbClr val="003E72"/>
              </a:solidFill>
            </a:endParaRPr>
          </a:p>
        </p:txBody>
      </p:sp>
      <p:cxnSp>
        <p:nvCxnSpPr>
          <p:cNvPr id="29" name="Straight Connector 28">
            <a:extLst>
              <a:ext uri="{FF2B5EF4-FFF2-40B4-BE49-F238E27FC236}">
                <a16:creationId xmlns:a16="http://schemas.microsoft.com/office/drawing/2014/main" id="{F9BFC91A-B2AF-1828-AD00-F764B4E44888}"/>
              </a:ext>
            </a:extLst>
          </p:cNvPr>
          <p:cNvCxnSpPr>
            <a:cxnSpLocks/>
          </p:cNvCxnSpPr>
          <p:nvPr/>
        </p:nvCxnSpPr>
        <p:spPr bwMode="auto">
          <a:xfrm>
            <a:off x="2119430" y="2318746"/>
            <a:ext cx="0" cy="293424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9E2E44C9-383D-2137-2246-B3805EC0F352}"/>
              </a:ext>
            </a:extLst>
          </p:cNvPr>
          <p:cNvSpPr txBox="1"/>
          <p:nvPr/>
        </p:nvSpPr>
        <p:spPr>
          <a:xfrm>
            <a:off x="4062017" y="4613834"/>
            <a:ext cx="1298753" cy="461665"/>
          </a:xfrm>
          <a:prstGeom prst="rect">
            <a:avLst/>
          </a:prstGeom>
          <a:noFill/>
        </p:spPr>
        <p:txBody>
          <a:bodyPr wrap="none" rtlCol="0">
            <a:spAutoFit/>
          </a:bodyPr>
          <a:lstStyle/>
          <a:p>
            <a:r>
              <a:rPr lang="en-GB" noProof="0" dirty="0">
                <a:solidFill>
                  <a:srgbClr val="FF0000"/>
                </a:solidFill>
              </a:rPr>
              <a:t>300ppm</a:t>
            </a:r>
          </a:p>
        </p:txBody>
      </p:sp>
      <p:cxnSp>
        <p:nvCxnSpPr>
          <p:cNvPr id="11" name="Straight Connector 10">
            <a:extLst>
              <a:ext uri="{FF2B5EF4-FFF2-40B4-BE49-F238E27FC236}">
                <a16:creationId xmlns:a16="http://schemas.microsoft.com/office/drawing/2014/main" id="{74AFBEAF-E1CC-4241-BD37-BB9CFDB993D0}"/>
              </a:ext>
            </a:extLst>
          </p:cNvPr>
          <p:cNvCxnSpPr>
            <a:cxnSpLocks/>
          </p:cNvCxnSpPr>
          <p:nvPr/>
        </p:nvCxnSpPr>
        <p:spPr bwMode="auto">
          <a:xfrm>
            <a:off x="6516216" y="2363365"/>
            <a:ext cx="0" cy="293424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7B25B0F5-7BDF-63DE-70F1-C1D5617D8236}"/>
              </a:ext>
            </a:extLst>
          </p:cNvPr>
          <p:cNvCxnSpPr>
            <a:cxnSpLocks/>
          </p:cNvCxnSpPr>
          <p:nvPr/>
        </p:nvCxnSpPr>
        <p:spPr bwMode="auto">
          <a:xfrm flipV="1">
            <a:off x="2123728" y="4938791"/>
            <a:ext cx="1872208" cy="237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6D9009DA-2490-5D0D-CD0A-C19011DDA50A}"/>
              </a:ext>
            </a:extLst>
          </p:cNvPr>
          <p:cNvCxnSpPr>
            <a:cxnSpLocks/>
          </p:cNvCxnSpPr>
          <p:nvPr/>
        </p:nvCxnSpPr>
        <p:spPr bwMode="auto">
          <a:xfrm>
            <a:off x="5426851" y="4941168"/>
            <a:ext cx="108936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A3F931AF-B4E8-96F8-7FAE-B2E8645547E9}"/>
              </a:ext>
            </a:extLst>
          </p:cNvPr>
          <p:cNvSpPr txBox="1"/>
          <p:nvPr/>
        </p:nvSpPr>
        <p:spPr>
          <a:xfrm>
            <a:off x="226256" y="5208260"/>
            <a:ext cx="75393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a:solidFill>
                  <a:srgbClr val="FF0000"/>
                </a:solidFill>
                <a:latin typeface="Arial"/>
                <a:ea typeface="ＭＳ Ｐゴシック"/>
              </a:rPr>
              <a:t>Only a small part gives uniform signal</a:t>
            </a:r>
          </a:p>
          <a:p>
            <a:pPr marL="342900" indent="-342900">
              <a:buFont typeface="Arial"/>
              <a:buChar char="•"/>
            </a:pPr>
            <a:r>
              <a:rPr lang="en-GB" sz="2000" noProof="0" dirty="0">
                <a:solidFill>
                  <a:srgbClr val="FF0000"/>
                </a:solidFill>
                <a:latin typeface="Arial"/>
                <a:ea typeface="ＭＳ Ｐゴシック"/>
              </a:rPr>
              <a:t>Zero signal at +/- 141.9ppm </a:t>
            </a:r>
          </a:p>
          <a:p>
            <a:pPr marL="342900" indent="-342900">
              <a:buFont typeface="Arial"/>
              <a:buChar char="•"/>
            </a:pPr>
            <a:r>
              <a:rPr lang="en-GB" sz="2000" noProof="0" dirty="0">
                <a:solidFill>
                  <a:srgbClr val="FF0000"/>
                </a:solidFill>
                <a:latin typeface="Arial"/>
                <a:ea typeface="ＭＳ Ｐゴシック"/>
              </a:rPr>
              <a:t>Out of phase signals further away</a:t>
            </a:r>
          </a:p>
        </p:txBody>
      </p:sp>
      <p:sp>
        <p:nvSpPr>
          <p:cNvPr id="19" name="Rectangle: Rounded Corners 18">
            <a:extLst>
              <a:ext uri="{FF2B5EF4-FFF2-40B4-BE49-F238E27FC236}">
                <a16:creationId xmlns:a16="http://schemas.microsoft.com/office/drawing/2014/main" id="{F6B02215-31A8-B40B-D8DD-4A3F24E50ADD}"/>
              </a:ext>
            </a:extLst>
          </p:cNvPr>
          <p:cNvSpPr/>
          <p:nvPr/>
        </p:nvSpPr>
        <p:spPr bwMode="auto">
          <a:xfrm>
            <a:off x="2265108" y="4194916"/>
            <a:ext cx="288030" cy="416542"/>
          </a:xfrm>
          <a:prstGeom prst="round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55028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E6F-14F8-AAD8-7B69-90C57DBC84D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3223C0-3DEC-D5D4-1C56-89A9872C5B00}"/>
              </a:ext>
            </a:extLst>
          </p:cNvPr>
          <p:cNvPicPr>
            <a:picLocks noChangeAspect="1"/>
          </p:cNvPicPr>
          <p:nvPr/>
        </p:nvPicPr>
        <p:blipFill>
          <a:blip r:embed="rId3"/>
          <a:stretch>
            <a:fillRect/>
          </a:stretch>
        </p:blipFill>
        <p:spPr>
          <a:xfrm>
            <a:off x="372136" y="1794911"/>
            <a:ext cx="8375650" cy="3578305"/>
          </a:xfrm>
          <a:prstGeom prst="rect">
            <a:avLst/>
          </a:prstGeom>
        </p:spPr>
      </p:pic>
      <p:sp>
        <p:nvSpPr>
          <p:cNvPr id="2" name="Title 1">
            <a:extLst>
              <a:ext uri="{FF2B5EF4-FFF2-40B4-BE49-F238E27FC236}">
                <a16:creationId xmlns:a16="http://schemas.microsoft.com/office/drawing/2014/main" id="{2C4AF946-62A8-7AF8-E7BE-7E050D2E7D41}"/>
              </a:ext>
            </a:extLst>
          </p:cNvPr>
          <p:cNvSpPr>
            <a:spLocks noGrp="1"/>
          </p:cNvSpPr>
          <p:nvPr>
            <p:ph type="title"/>
          </p:nvPr>
        </p:nvSpPr>
        <p:spPr/>
        <p:txBody>
          <a:bodyPr/>
          <a:lstStyle/>
          <a:p>
            <a:r>
              <a:rPr lang="en-GB" noProof="0" dirty="0"/>
              <a:t>“Excitation profile” of a 30°pulse – 19F case</a:t>
            </a:r>
          </a:p>
        </p:txBody>
      </p:sp>
      <p:sp>
        <p:nvSpPr>
          <p:cNvPr id="15" name="TextBox 14">
            <a:extLst>
              <a:ext uri="{FF2B5EF4-FFF2-40B4-BE49-F238E27FC236}">
                <a16:creationId xmlns:a16="http://schemas.microsoft.com/office/drawing/2014/main" id="{3F8444E6-DA8D-83D0-B862-46753F025F91}"/>
              </a:ext>
            </a:extLst>
          </p:cNvPr>
          <p:cNvSpPr txBox="1"/>
          <p:nvPr/>
        </p:nvSpPr>
        <p:spPr>
          <a:xfrm>
            <a:off x="323528" y="1303083"/>
            <a:ext cx="75393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err="1">
                <a:solidFill>
                  <a:srgbClr val="003E72"/>
                </a:solidFill>
                <a:latin typeface="Arial"/>
                <a:ea typeface="ＭＳ Ｐゴシック"/>
              </a:rPr>
              <a:t>Glenfairn</a:t>
            </a:r>
            <a:r>
              <a:rPr lang="en-GB" sz="2000" noProof="0" dirty="0">
                <a:solidFill>
                  <a:srgbClr val="003E72"/>
                </a:solidFill>
                <a:latin typeface="Arial"/>
                <a:ea typeface="ＭＳ Ｐゴシック"/>
              </a:rPr>
              <a:t>: 470.67 MHz for 19F. 30 degree pulse length 5us</a:t>
            </a:r>
          </a:p>
          <a:p>
            <a:pPr marL="342900" indent="-342900">
              <a:buFont typeface="Arial"/>
              <a:buChar char="•"/>
            </a:pPr>
            <a:r>
              <a:rPr lang="en-GB" sz="2000" noProof="0" dirty="0">
                <a:solidFill>
                  <a:srgbClr val="003E72"/>
                </a:solidFill>
                <a:latin typeface="Arial"/>
                <a:ea typeface="ＭＳ Ｐゴシック"/>
              </a:rPr>
              <a:t>Smaller flip angle: more uniform but less signal:</a:t>
            </a:r>
            <a:endParaRPr lang="en-GB" sz="2000" noProof="0" dirty="0">
              <a:solidFill>
                <a:srgbClr val="003E72"/>
              </a:solidFill>
            </a:endParaRPr>
          </a:p>
        </p:txBody>
      </p:sp>
      <p:cxnSp>
        <p:nvCxnSpPr>
          <p:cNvPr id="29" name="Straight Connector 28">
            <a:extLst>
              <a:ext uri="{FF2B5EF4-FFF2-40B4-BE49-F238E27FC236}">
                <a16:creationId xmlns:a16="http://schemas.microsoft.com/office/drawing/2014/main" id="{ACA5E596-567A-ED57-9BD1-814E3CCDACEF}"/>
              </a:ext>
            </a:extLst>
          </p:cNvPr>
          <p:cNvCxnSpPr>
            <a:cxnSpLocks/>
          </p:cNvCxnSpPr>
          <p:nvPr/>
        </p:nvCxnSpPr>
        <p:spPr bwMode="auto">
          <a:xfrm flipH="1">
            <a:off x="1979712" y="3212976"/>
            <a:ext cx="4298" cy="2468599"/>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FB9F4E82-8CC3-532F-BDC0-9230C40139EE}"/>
              </a:ext>
            </a:extLst>
          </p:cNvPr>
          <p:cNvSpPr txBox="1"/>
          <p:nvPr/>
        </p:nvSpPr>
        <p:spPr>
          <a:xfrm>
            <a:off x="3990155" y="5273249"/>
            <a:ext cx="1298753" cy="461665"/>
          </a:xfrm>
          <a:prstGeom prst="rect">
            <a:avLst/>
          </a:prstGeom>
          <a:noFill/>
        </p:spPr>
        <p:txBody>
          <a:bodyPr wrap="none" rtlCol="0">
            <a:spAutoFit/>
          </a:bodyPr>
          <a:lstStyle/>
          <a:p>
            <a:r>
              <a:rPr lang="en-GB" noProof="0" dirty="0">
                <a:solidFill>
                  <a:srgbClr val="FF0000"/>
                </a:solidFill>
              </a:rPr>
              <a:t>300ppm</a:t>
            </a:r>
          </a:p>
        </p:txBody>
      </p:sp>
      <p:cxnSp>
        <p:nvCxnSpPr>
          <p:cNvPr id="11" name="Straight Connector 10">
            <a:extLst>
              <a:ext uri="{FF2B5EF4-FFF2-40B4-BE49-F238E27FC236}">
                <a16:creationId xmlns:a16="http://schemas.microsoft.com/office/drawing/2014/main" id="{9D26744F-009C-4A9E-E458-73E0B5BBC2EC}"/>
              </a:ext>
            </a:extLst>
          </p:cNvPr>
          <p:cNvCxnSpPr>
            <a:cxnSpLocks/>
          </p:cNvCxnSpPr>
          <p:nvPr/>
        </p:nvCxnSpPr>
        <p:spPr bwMode="auto">
          <a:xfrm>
            <a:off x="6588224" y="3212976"/>
            <a:ext cx="0" cy="2468599"/>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7991573F-8837-02D0-936F-C1048E58F84C}"/>
              </a:ext>
            </a:extLst>
          </p:cNvPr>
          <p:cNvCxnSpPr>
            <a:cxnSpLocks/>
          </p:cNvCxnSpPr>
          <p:nvPr/>
        </p:nvCxnSpPr>
        <p:spPr bwMode="auto">
          <a:xfrm flipV="1">
            <a:off x="1979712" y="5503177"/>
            <a:ext cx="1872208" cy="237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A8B86594-CFA2-DA59-A18C-776321274AE7}"/>
              </a:ext>
            </a:extLst>
          </p:cNvPr>
          <p:cNvCxnSpPr>
            <a:cxnSpLocks/>
          </p:cNvCxnSpPr>
          <p:nvPr/>
        </p:nvCxnSpPr>
        <p:spPr bwMode="auto">
          <a:xfrm>
            <a:off x="5498859" y="5504082"/>
            <a:ext cx="108936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142D2DAC-33B5-DE43-EF14-A135C9C46302}"/>
              </a:ext>
            </a:extLst>
          </p:cNvPr>
          <p:cNvSpPr txBox="1"/>
          <p:nvPr/>
        </p:nvSpPr>
        <p:spPr>
          <a:xfrm>
            <a:off x="0" y="5571120"/>
            <a:ext cx="75393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a:solidFill>
                  <a:srgbClr val="FF0000"/>
                </a:solidFill>
                <a:latin typeface="Arial"/>
                <a:ea typeface="ＭＳ Ｐゴシック"/>
              </a:rPr>
              <a:t>Still not very uniform,</a:t>
            </a:r>
          </a:p>
          <a:p>
            <a:pPr marL="342900" indent="-342900">
              <a:buFont typeface="Arial"/>
              <a:buChar char="•"/>
            </a:pPr>
            <a:r>
              <a:rPr lang="en-GB" sz="2000" noProof="0" dirty="0">
                <a:solidFill>
                  <a:srgbClr val="FF0000"/>
                </a:solidFill>
                <a:latin typeface="Arial"/>
                <a:ea typeface="ＭＳ Ｐゴシック"/>
              </a:rPr>
              <a:t>Only 50% signal in centre</a:t>
            </a:r>
          </a:p>
        </p:txBody>
      </p:sp>
    </p:spTree>
    <p:extLst>
      <p:ext uri="{BB962C8B-B14F-4D97-AF65-F5344CB8AC3E}">
        <p14:creationId xmlns:p14="http://schemas.microsoft.com/office/powerpoint/2010/main" val="191742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4431-DF56-B9B4-95C5-0A6F87CAF632}"/>
              </a:ext>
            </a:extLst>
          </p:cNvPr>
          <p:cNvSpPr>
            <a:spLocks noGrp="1"/>
          </p:cNvSpPr>
          <p:nvPr>
            <p:ph type="title"/>
          </p:nvPr>
        </p:nvSpPr>
        <p:spPr/>
        <p:txBody>
          <a:bodyPr/>
          <a:lstStyle/>
          <a:p>
            <a:r>
              <a:rPr lang="en-GB" noProof="0" dirty="0"/>
              <a:t>Alternative approaches</a:t>
            </a:r>
          </a:p>
        </p:txBody>
      </p:sp>
      <p:sp>
        <p:nvSpPr>
          <p:cNvPr id="3" name="Content Placeholder 2">
            <a:extLst>
              <a:ext uri="{FF2B5EF4-FFF2-40B4-BE49-F238E27FC236}">
                <a16:creationId xmlns:a16="http://schemas.microsoft.com/office/drawing/2014/main" id="{403386BE-575D-A90A-060D-3643FE6DF3B0}"/>
              </a:ext>
            </a:extLst>
          </p:cNvPr>
          <p:cNvSpPr>
            <a:spLocks noGrp="1"/>
          </p:cNvSpPr>
          <p:nvPr>
            <p:ph idx="1"/>
          </p:nvPr>
        </p:nvSpPr>
        <p:spPr>
          <a:xfrm>
            <a:off x="343721" y="1268760"/>
            <a:ext cx="8374063" cy="4067175"/>
          </a:xfrm>
        </p:spPr>
        <p:txBody>
          <a:bodyPr/>
          <a:lstStyle/>
          <a:p>
            <a:r>
              <a:rPr lang="en-GB" sz="1600" noProof="0" dirty="0"/>
              <a:t>“Composite pulses”</a:t>
            </a:r>
          </a:p>
          <a:p>
            <a:pPr lvl="1"/>
            <a:r>
              <a:rPr lang="en-GB" sz="1600" noProof="0" dirty="0"/>
              <a:t>Concatenation of a number of pulses of certain phases and durations</a:t>
            </a:r>
          </a:p>
          <a:p>
            <a:pPr lvl="1"/>
            <a:r>
              <a:rPr lang="en-GB" sz="1600" noProof="0" dirty="0"/>
              <a:t>Originally developed by thinking</a:t>
            </a:r>
          </a:p>
          <a:p>
            <a:pPr lvl="1"/>
            <a:r>
              <a:rPr lang="en-GB" sz="1600" noProof="0" dirty="0"/>
              <a:t>Now computer optimized</a:t>
            </a:r>
          </a:p>
          <a:p>
            <a:r>
              <a:rPr lang="en-GB" sz="1600" noProof="0" dirty="0"/>
              <a:t>“Shaped pulses”</a:t>
            </a:r>
          </a:p>
          <a:p>
            <a:pPr lvl="1"/>
            <a:r>
              <a:rPr lang="en-GB" sz="1600" noProof="0" dirty="0"/>
              <a:t>Pulse described as a set of time slices of a given amplitude/phase</a:t>
            </a:r>
          </a:p>
          <a:p>
            <a:pPr lvl="1"/>
            <a:r>
              <a:rPr lang="en-GB" sz="1600" noProof="0" dirty="0"/>
              <a:t>Computer optimized</a:t>
            </a:r>
          </a:p>
          <a:p>
            <a:r>
              <a:rPr lang="en-GB" sz="1600" noProof="0" dirty="0"/>
              <a:t>“Adiabatic pulses”</a:t>
            </a:r>
          </a:p>
          <a:p>
            <a:pPr lvl="1"/>
            <a:r>
              <a:rPr lang="en-GB" sz="1600" noProof="0" dirty="0"/>
              <a:t>Pulses where the frequency is swept over a large range</a:t>
            </a:r>
          </a:p>
          <a:p>
            <a:pPr lvl="1"/>
            <a:r>
              <a:rPr lang="en-GB" sz="1600" noProof="0" dirty="0"/>
              <a:t>Can have rather low intensity compared to excitation range</a:t>
            </a:r>
          </a:p>
          <a:p>
            <a:pPr lvl="1"/>
            <a:r>
              <a:rPr lang="en-GB" sz="1600" noProof="0" dirty="0"/>
              <a:t>Rather long…</a:t>
            </a:r>
          </a:p>
        </p:txBody>
      </p:sp>
    </p:spTree>
    <p:extLst>
      <p:ext uri="{BB962C8B-B14F-4D97-AF65-F5344CB8AC3E}">
        <p14:creationId xmlns:p14="http://schemas.microsoft.com/office/powerpoint/2010/main" val="49509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CA0F5-A039-8C8F-C843-09CCA621530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D63B77A-FAE4-6F95-3B92-64F5A82F2FB5}"/>
              </a:ext>
            </a:extLst>
          </p:cNvPr>
          <p:cNvPicPr>
            <a:picLocks noChangeAspect="1"/>
          </p:cNvPicPr>
          <p:nvPr/>
        </p:nvPicPr>
        <p:blipFill>
          <a:blip r:embed="rId3"/>
          <a:stretch>
            <a:fillRect/>
          </a:stretch>
        </p:blipFill>
        <p:spPr>
          <a:xfrm>
            <a:off x="998359" y="2276872"/>
            <a:ext cx="7462073" cy="3971665"/>
          </a:xfrm>
          <a:prstGeom prst="rect">
            <a:avLst/>
          </a:prstGeom>
        </p:spPr>
      </p:pic>
      <p:sp>
        <p:nvSpPr>
          <p:cNvPr id="2" name="Title 1">
            <a:extLst>
              <a:ext uri="{FF2B5EF4-FFF2-40B4-BE49-F238E27FC236}">
                <a16:creationId xmlns:a16="http://schemas.microsoft.com/office/drawing/2014/main" id="{915630C0-8837-5E2D-0A5F-1AA50D635F37}"/>
              </a:ext>
            </a:extLst>
          </p:cNvPr>
          <p:cNvSpPr>
            <a:spLocks noGrp="1"/>
          </p:cNvSpPr>
          <p:nvPr>
            <p:ph type="title"/>
          </p:nvPr>
        </p:nvSpPr>
        <p:spPr/>
        <p:txBody>
          <a:bodyPr/>
          <a:lstStyle/>
          <a:p>
            <a:r>
              <a:rPr lang="en-GB" noProof="0" dirty="0"/>
              <a:t>Shaped pulse excitation</a:t>
            </a:r>
          </a:p>
        </p:txBody>
      </p:sp>
      <p:sp>
        <p:nvSpPr>
          <p:cNvPr id="3" name="Content Placeholder 2">
            <a:extLst>
              <a:ext uri="{FF2B5EF4-FFF2-40B4-BE49-F238E27FC236}">
                <a16:creationId xmlns:a16="http://schemas.microsoft.com/office/drawing/2014/main" id="{3666005C-DEE1-2017-8A56-B364DEB42F15}"/>
              </a:ext>
            </a:extLst>
          </p:cNvPr>
          <p:cNvSpPr>
            <a:spLocks noGrp="1"/>
          </p:cNvSpPr>
          <p:nvPr>
            <p:ph idx="1"/>
          </p:nvPr>
        </p:nvSpPr>
        <p:spPr>
          <a:xfrm>
            <a:off x="384175" y="1287721"/>
            <a:ext cx="8374063" cy="4067175"/>
          </a:xfrm>
        </p:spPr>
        <p:txBody>
          <a:bodyPr/>
          <a:lstStyle/>
          <a:p>
            <a:r>
              <a:rPr lang="en-GB" noProof="0" dirty="0"/>
              <a:t>BEBOP pulses developed by Luy et al</a:t>
            </a:r>
          </a:p>
          <a:p>
            <a:r>
              <a:rPr lang="en-GB" noProof="0" dirty="0"/>
              <a:t>Best case: bandwidth of about 200ppm for 19F on </a:t>
            </a:r>
            <a:r>
              <a:rPr lang="en-GB" noProof="0" dirty="0" err="1"/>
              <a:t>Glenfairn</a:t>
            </a:r>
            <a:endParaRPr lang="en-GB" noProof="0" dirty="0"/>
          </a:p>
          <a:p>
            <a:r>
              <a:rPr lang="en-GB" noProof="0" dirty="0"/>
              <a:t>Not quite sufficient…</a:t>
            </a:r>
          </a:p>
        </p:txBody>
      </p:sp>
      <p:cxnSp>
        <p:nvCxnSpPr>
          <p:cNvPr id="7" name="Straight Connector 6">
            <a:extLst>
              <a:ext uri="{FF2B5EF4-FFF2-40B4-BE49-F238E27FC236}">
                <a16:creationId xmlns:a16="http://schemas.microsoft.com/office/drawing/2014/main" id="{B32F8B48-B117-9573-E27F-4110F31A2A58}"/>
              </a:ext>
            </a:extLst>
          </p:cNvPr>
          <p:cNvCxnSpPr>
            <a:cxnSpLocks/>
          </p:cNvCxnSpPr>
          <p:nvPr/>
        </p:nvCxnSpPr>
        <p:spPr bwMode="auto">
          <a:xfrm>
            <a:off x="2987824" y="2880897"/>
            <a:ext cx="0" cy="293424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E6ABF2AA-393D-B478-8F8B-35D5CB8F3569}"/>
              </a:ext>
            </a:extLst>
          </p:cNvPr>
          <p:cNvSpPr txBox="1"/>
          <p:nvPr/>
        </p:nvSpPr>
        <p:spPr>
          <a:xfrm>
            <a:off x="3667987" y="5134832"/>
            <a:ext cx="1552084" cy="461665"/>
          </a:xfrm>
          <a:prstGeom prst="rect">
            <a:avLst/>
          </a:prstGeom>
          <a:noFill/>
        </p:spPr>
        <p:txBody>
          <a:bodyPr wrap="square" rtlCol="0">
            <a:spAutoFit/>
          </a:bodyPr>
          <a:lstStyle/>
          <a:p>
            <a:r>
              <a:rPr lang="en-GB" noProof="0" dirty="0">
                <a:solidFill>
                  <a:srgbClr val="FF0000"/>
                </a:solidFill>
              </a:rPr>
              <a:t>~200ppm</a:t>
            </a:r>
          </a:p>
        </p:txBody>
      </p:sp>
      <p:cxnSp>
        <p:nvCxnSpPr>
          <p:cNvPr id="9" name="Straight Connector 8">
            <a:extLst>
              <a:ext uri="{FF2B5EF4-FFF2-40B4-BE49-F238E27FC236}">
                <a16:creationId xmlns:a16="http://schemas.microsoft.com/office/drawing/2014/main" id="{A4428B05-ADC8-EA4E-6B31-BBA56030F25F}"/>
              </a:ext>
            </a:extLst>
          </p:cNvPr>
          <p:cNvCxnSpPr>
            <a:cxnSpLocks/>
          </p:cNvCxnSpPr>
          <p:nvPr/>
        </p:nvCxnSpPr>
        <p:spPr bwMode="auto">
          <a:xfrm>
            <a:off x="5868144" y="2960533"/>
            <a:ext cx="0" cy="285461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92FDE154-58ED-3652-AD80-68FD0BD35F84}"/>
              </a:ext>
            </a:extLst>
          </p:cNvPr>
          <p:cNvCxnSpPr>
            <a:cxnSpLocks/>
          </p:cNvCxnSpPr>
          <p:nvPr/>
        </p:nvCxnSpPr>
        <p:spPr bwMode="auto">
          <a:xfrm>
            <a:off x="2987824" y="5543137"/>
            <a:ext cx="100811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A30960FE-46F3-A6F0-F7A5-E3CDD0DF14BB}"/>
              </a:ext>
            </a:extLst>
          </p:cNvPr>
          <p:cNvCxnSpPr>
            <a:cxnSpLocks/>
          </p:cNvCxnSpPr>
          <p:nvPr/>
        </p:nvCxnSpPr>
        <p:spPr bwMode="auto">
          <a:xfrm>
            <a:off x="4778779" y="5543137"/>
            <a:ext cx="1089365"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4255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DFD1A1-320C-EBD9-FAE2-48FC57C2BF2F}"/>
              </a:ext>
            </a:extLst>
          </p:cNvPr>
          <p:cNvPicPr>
            <a:picLocks noChangeAspect="1"/>
          </p:cNvPicPr>
          <p:nvPr/>
        </p:nvPicPr>
        <p:blipFill>
          <a:blip r:embed="rId3"/>
          <a:stretch>
            <a:fillRect/>
          </a:stretch>
        </p:blipFill>
        <p:spPr>
          <a:xfrm>
            <a:off x="755576" y="2597562"/>
            <a:ext cx="7866215" cy="3854038"/>
          </a:xfrm>
          <a:prstGeom prst="rect">
            <a:avLst/>
          </a:prstGeom>
        </p:spPr>
      </p:pic>
      <p:sp>
        <p:nvSpPr>
          <p:cNvPr id="2" name="Title 1">
            <a:extLst>
              <a:ext uri="{FF2B5EF4-FFF2-40B4-BE49-F238E27FC236}">
                <a16:creationId xmlns:a16="http://schemas.microsoft.com/office/drawing/2014/main" id="{C42589C4-0C28-B25C-3937-39BF86E25142}"/>
              </a:ext>
            </a:extLst>
          </p:cNvPr>
          <p:cNvSpPr>
            <a:spLocks noGrp="1"/>
          </p:cNvSpPr>
          <p:nvPr>
            <p:ph type="title"/>
          </p:nvPr>
        </p:nvSpPr>
        <p:spPr/>
        <p:txBody>
          <a:bodyPr/>
          <a:lstStyle/>
          <a:p>
            <a:r>
              <a:rPr lang="en-GB" noProof="0" dirty="0"/>
              <a:t>Shaped pulse excitation</a:t>
            </a:r>
          </a:p>
        </p:txBody>
      </p:sp>
      <p:sp>
        <p:nvSpPr>
          <p:cNvPr id="3" name="Content Placeholder 2">
            <a:extLst>
              <a:ext uri="{FF2B5EF4-FFF2-40B4-BE49-F238E27FC236}">
                <a16:creationId xmlns:a16="http://schemas.microsoft.com/office/drawing/2014/main" id="{ED31BF32-2F8D-2222-863D-322A5355123B}"/>
              </a:ext>
            </a:extLst>
          </p:cNvPr>
          <p:cNvSpPr>
            <a:spLocks noGrp="1"/>
          </p:cNvSpPr>
          <p:nvPr>
            <p:ph idx="1"/>
          </p:nvPr>
        </p:nvSpPr>
        <p:spPr>
          <a:xfrm>
            <a:off x="384175" y="1287721"/>
            <a:ext cx="8374063" cy="4067175"/>
          </a:xfrm>
        </p:spPr>
        <p:txBody>
          <a:bodyPr/>
          <a:lstStyle/>
          <a:p>
            <a:r>
              <a:rPr lang="en-GB" noProof="0" dirty="0"/>
              <a:t>OPERA pulses developed by Coote et al</a:t>
            </a:r>
          </a:p>
          <a:p>
            <a:r>
              <a:rPr lang="en-GB" noProof="0" dirty="0"/>
              <a:t>Variety of flip angles – 45 degrees is good compromise</a:t>
            </a:r>
          </a:p>
          <a:p>
            <a:r>
              <a:rPr lang="en-GB" noProof="0" dirty="0"/>
              <a:t>After phase correction:</a:t>
            </a:r>
          </a:p>
          <a:p>
            <a:endParaRPr lang="en-GB" noProof="0" dirty="0"/>
          </a:p>
        </p:txBody>
      </p:sp>
      <p:cxnSp>
        <p:nvCxnSpPr>
          <p:cNvPr id="7" name="Straight Connector 6">
            <a:extLst>
              <a:ext uri="{FF2B5EF4-FFF2-40B4-BE49-F238E27FC236}">
                <a16:creationId xmlns:a16="http://schemas.microsoft.com/office/drawing/2014/main" id="{E3F6175A-F774-9F9C-FF44-56CD499C35FE}"/>
              </a:ext>
            </a:extLst>
          </p:cNvPr>
          <p:cNvCxnSpPr>
            <a:cxnSpLocks/>
          </p:cNvCxnSpPr>
          <p:nvPr/>
        </p:nvCxnSpPr>
        <p:spPr bwMode="auto">
          <a:xfrm>
            <a:off x="2267744" y="3073644"/>
            <a:ext cx="0" cy="293424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F3DC0062-6FE7-80A6-E39C-780476B73ADF}"/>
              </a:ext>
            </a:extLst>
          </p:cNvPr>
          <p:cNvSpPr txBox="1"/>
          <p:nvPr/>
        </p:nvSpPr>
        <p:spPr>
          <a:xfrm>
            <a:off x="3879018" y="5502423"/>
            <a:ext cx="1298753" cy="461665"/>
          </a:xfrm>
          <a:prstGeom prst="rect">
            <a:avLst/>
          </a:prstGeom>
          <a:noFill/>
        </p:spPr>
        <p:txBody>
          <a:bodyPr wrap="square" rtlCol="0">
            <a:spAutoFit/>
          </a:bodyPr>
          <a:lstStyle/>
          <a:p>
            <a:r>
              <a:rPr lang="en-GB" noProof="0" dirty="0">
                <a:solidFill>
                  <a:srgbClr val="FF0000"/>
                </a:solidFill>
              </a:rPr>
              <a:t>300ppm</a:t>
            </a:r>
          </a:p>
        </p:txBody>
      </p:sp>
      <p:cxnSp>
        <p:nvCxnSpPr>
          <p:cNvPr id="9" name="Straight Connector 8">
            <a:extLst>
              <a:ext uri="{FF2B5EF4-FFF2-40B4-BE49-F238E27FC236}">
                <a16:creationId xmlns:a16="http://schemas.microsoft.com/office/drawing/2014/main" id="{4C1ECF94-4705-DD81-328C-40C3E2AEA9F2}"/>
              </a:ext>
            </a:extLst>
          </p:cNvPr>
          <p:cNvCxnSpPr>
            <a:cxnSpLocks/>
          </p:cNvCxnSpPr>
          <p:nvPr/>
        </p:nvCxnSpPr>
        <p:spPr bwMode="auto">
          <a:xfrm>
            <a:off x="6732240" y="3291484"/>
            <a:ext cx="0" cy="285461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0F7EC821-D052-FAAB-3DB5-666848669C29}"/>
              </a:ext>
            </a:extLst>
          </p:cNvPr>
          <p:cNvCxnSpPr>
            <a:cxnSpLocks/>
            <a:endCxn id="8" idx="1"/>
          </p:cNvCxnSpPr>
          <p:nvPr/>
        </p:nvCxnSpPr>
        <p:spPr bwMode="auto">
          <a:xfrm>
            <a:off x="2267744" y="5733256"/>
            <a:ext cx="161127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C98B4DAB-5230-47ED-E018-9C05E5785E40}"/>
              </a:ext>
            </a:extLst>
          </p:cNvPr>
          <p:cNvCxnSpPr>
            <a:cxnSpLocks/>
            <a:stCxn id="8" idx="3"/>
          </p:cNvCxnSpPr>
          <p:nvPr/>
        </p:nvCxnSpPr>
        <p:spPr bwMode="auto">
          <a:xfrm>
            <a:off x="5177771" y="5733256"/>
            <a:ext cx="1554469"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2625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9CCF-DCFB-F5B5-4BFF-4551FE337500}"/>
              </a:ext>
            </a:extLst>
          </p:cNvPr>
          <p:cNvSpPr>
            <a:spLocks noGrp="1"/>
          </p:cNvSpPr>
          <p:nvPr>
            <p:ph type="title"/>
          </p:nvPr>
        </p:nvSpPr>
        <p:spPr/>
        <p:txBody>
          <a:bodyPr/>
          <a:lstStyle/>
          <a:p>
            <a:r>
              <a:rPr lang="en-GB" noProof="0" dirty="0"/>
              <a:t>How perfect?</a:t>
            </a:r>
          </a:p>
        </p:txBody>
      </p:sp>
      <p:sp>
        <p:nvSpPr>
          <p:cNvPr id="3" name="Content Placeholder 2">
            <a:extLst>
              <a:ext uri="{FF2B5EF4-FFF2-40B4-BE49-F238E27FC236}">
                <a16:creationId xmlns:a16="http://schemas.microsoft.com/office/drawing/2014/main" id="{47F16A79-75C4-B40F-A3CE-13790175F58B}"/>
              </a:ext>
            </a:extLst>
          </p:cNvPr>
          <p:cNvSpPr>
            <a:spLocks noGrp="1"/>
          </p:cNvSpPr>
          <p:nvPr>
            <p:ph idx="1"/>
          </p:nvPr>
        </p:nvSpPr>
        <p:spPr>
          <a:xfrm>
            <a:off x="397726" y="1461894"/>
            <a:ext cx="8374063" cy="4067175"/>
          </a:xfrm>
        </p:spPr>
        <p:txBody>
          <a:bodyPr/>
          <a:lstStyle/>
          <a:p>
            <a:r>
              <a:rPr lang="en-GB" noProof="0" dirty="0"/>
              <a:t>With OPERA-45, simulated maximum error over range corresponding to 300ppm on </a:t>
            </a:r>
            <a:r>
              <a:rPr lang="en-GB" noProof="0" dirty="0" err="1"/>
              <a:t>Glenfairn</a:t>
            </a:r>
            <a:r>
              <a:rPr lang="en-GB" noProof="0" dirty="0"/>
              <a:t> is &gt;</a:t>
            </a:r>
            <a:r>
              <a:rPr lang="en-GB" b="1" noProof="0" dirty="0"/>
              <a:t>2%:</a:t>
            </a:r>
          </a:p>
        </p:txBody>
      </p:sp>
      <p:pic>
        <p:nvPicPr>
          <p:cNvPr id="6" name="Picture 5">
            <a:extLst>
              <a:ext uri="{FF2B5EF4-FFF2-40B4-BE49-F238E27FC236}">
                <a16:creationId xmlns:a16="http://schemas.microsoft.com/office/drawing/2014/main" id="{66CB71FA-9AC0-691A-1720-B78435ED0A58}"/>
              </a:ext>
            </a:extLst>
          </p:cNvPr>
          <p:cNvPicPr>
            <a:picLocks noChangeAspect="1"/>
          </p:cNvPicPr>
          <p:nvPr/>
        </p:nvPicPr>
        <p:blipFill>
          <a:blip r:embed="rId3"/>
          <a:stretch>
            <a:fillRect/>
          </a:stretch>
        </p:blipFill>
        <p:spPr>
          <a:xfrm>
            <a:off x="12758" y="2132856"/>
            <a:ext cx="9144000" cy="3785602"/>
          </a:xfrm>
          <a:prstGeom prst="rect">
            <a:avLst/>
          </a:prstGeom>
        </p:spPr>
      </p:pic>
      <p:cxnSp>
        <p:nvCxnSpPr>
          <p:cNvPr id="8" name="Straight Connector 7">
            <a:extLst>
              <a:ext uri="{FF2B5EF4-FFF2-40B4-BE49-F238E27FC236}">
                <a16:creationId xmlns:a16="http://schemas.microsoft.com/office/drawing/2014/main" id="{18ED2ECF-6CE2-7D7A-9823-69E1E2F7A446}"/>
              </a:ext>
            </a:extLst>
          </p:cNvPr>
          <p:cNvCxnSpPr/>
          <p:nvPr/>
        </p:nvCxnSpPr>
        <p:spPr bwMode="auto">
          <a:xfrm>
            <a:off x="107504" y="5373216"/>
            <a:ext cx="878497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7809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DC6E-CAE3-34C1-5865-4997C4DBD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B9685-E5AD-9D07-6904-AF0D2B9C3402}"/>
              </a:ext>
            </a:extLst>
          </p:cNvPr>
          <p:cNvSpPr>
            <a:spLocks noGrp="1"/>
          </p:cNvSpPr>
          <p:nvPr>
            <p:ph type="title"/>
          </p:nvPr>
        </p:nvSpPr>
        <p:spPr/>
        <p:txBody>
          <a:bodyPr/>
          <a:lstStyle/>
          <a:p>
            <a:r>
              <a:rPr lang="en-GB" noProof="0" dirty="0"/>
              <a:t>How perfect? Experimental validation</a:t>
            </a:r>
          </a:p>
        </p:txBody>
      </p:sp>
      <p:sp>
        <p:nvSpPr>
          <p:cNvPr id="3" name="Content Placeholder 2">
            <a:extLst>
              <a:ext uri="{FF2B5EF4-FFF2-40B4-BE49-F238E27FC236}">
                <a16:creationId xmlns:a16="http://schemas.microsoft.com/office/drawing/2014/main" id="{3A3B3D4C-8D24-B885-C4FB-A347A0460A53}"/>
              </a:ext>
            </a:extLst>
          </p:cNvPr>
          <p:cNvSpPr>
            <a:spLocks noGrp="1"/>
          </p:cNvSpPr>
          <p:nvPr>
            <p:ph idx="1"/>
          </p:nvPr>
        </p:nvSpPr>
        <p:spPr>
          <a:xfrm>
            <a:off x="397726" y="1461894"/>
            <a:ext cx="8374063" cy="4067175"/>
          </a:xfrm>
        </p:spPr>
        <p:txBody>
          <a:bodyPr/>
          <a:lstStyle/>
          <a:p>
            <a:r>
              <a:rPr lang="en-GB" noProof="0" dirty="0"/>
              <a:t>Experimentally the performance is slightly worse, but the range is &lt;3% over 370ppm on Lagavulin</a:t>
            </a:r>
            <a:endParaRPr lang="en-GB" b="1" noProof="0" dirty="0"/>
          </a:p>
        </p:txBody>
      </p:sp>
      <p:pic>
        <p:nvPicPr>
          <p:cNvPr id="7" name="Picture 6">
            <a:extLst>
              <a:ext uri="{FF2B5EF4-FFF2-40B4-BE49-F238E27FC236}">
                <a16:creationId xmlns:a16="http://schemas.microsoft.com/office/drawing/2014/main" id="{E9DA4A06-7E1B-017B-CAF9-E22DF06B56A0}"/>
              </a:ext>
            </a:extLst>
          </p:cNvPr>
          <p:cNvPicPr>
            <a:picLocks noChangeAspect="1"/>
          </p:cNvPicPr>
          <p:nvPr/>
        </p:nvPicPr>
        <p:blipFill>
          <a:blip r:embed="rId3"/>
          <a:stretch>
            <a:fillRect/>
          </a:stretch>
        </p:blipFill>
        <p:spPr>
          <a:xfrm>
            <a:off x="245657" y="2204864"/>
            <a:ext cx="8678199" cy="3456385"/>
          </a:xfrm>
          <a:prstGeom prst="rect">
            <a:avLst/>
          </a:prstGeom>
        </p:spPr>
      </p:pic>
    </p:spTree>
    <p:extLst>
      <p:ext uri="{BB962C8B-B14F-4D97-AF65-F5344CB8AC3E}">
        <p14:creationId xmlns:p14="http://schemas.microsoft.com/office/powerpoint/2010/main" val="39154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AA85-6978-98A9-BA41-A738CD97C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29EC9-8BF0-066B-E67C-C11B45692FA8}"/>
              </a:ext>
            </a:extLst>
          </p:cNvPr>
          <p:cNvSpPr>
            <a:spLocks noGrp="1"/>
          </p:cNvSpPr>
          <p:nvPr>
            <p:ph type="title"/>
          </p:nvPr>
        </p:nvSpPr>
        <p:spPr/>
        <p:txBody>
          <a:bodyPr/>
          <a:lstStyle/>
          <a:p>
            <a:r>
              <a:rPr lang="en-GB" noProof="0" dirty="0"/>
              <a:t>How perfect? Experimental validation</a:t>
            </a:r>
          </a:p>
        </p:txBody>
      </p:sp>
      <p:sp>
        <p:nvSpPr>
          <p:cNvPr id="3" name="Content Placeholder 2">
            <a:extLst>
              <a:ext uri="{FF2B5EF4-FFF2-40B4-BE49-F238E27FC236}">
                <a16:creationId xmlns:a16="http://schemas.microsoft.com/office/drawing/2014/main" id="{AC1D5F9C-AD1F-34C7-D58A-A0D255256F22}"/>
              </a:ext>
            </a:extLst>
          </p:cNvPr>
          <p:cNvSpPr>
            <a:spLocks noGrp="1"/>
          </p:cNvSpPr>
          <p:nvPr>
            <p:ph idx="1"/>
          </p:nvPr>
        </p:nvSpPr>
        <p:spPr>
          <a:xfrm>
            <a:off x="385762" y="1268760"/>
            <a:ext cx="8374063" cy="4067175"/>
          </a:xfrm>
        </p:spPr>
        <p:txBody>
          <a:bodyPr/>
          <a:lstStyle/>
          <a:p>
            <a:r>
              <a:rPr lang="en-GB" noProof="0" dirty="0"/>
              <a:t>On </a:t>
            </a:r>
            <a:r>
              <a:rPr lang="en-GB" noProof="0" dirty="0" err="1"/>
              <a:t>Glenfairn</a:t>
            </a:r>
            <a:r>
              <a:rPr lang="en-GB" noProof="0" dirty="0"/>
              <a:t> we cover a slightly narrower range in ppm units</a:t>
            </a:r>
          </a:p>
          <a:p>
            <a:r>
              <a:rPr lang="en-GB" noProof="0" dirty="0"/>
              <a:t>With more optimal acquisition conditions the random error is reduced</a:t>
            </a:r>
          </a:p>
          <a:p>
            <a:r>
              <a:rPr lang="en-GB" noProof="0" dirty="0"/>
              <a:t>Shape of the intensity distribution is the same</a:t>
            </a:r>
          </a:p>
          <a:p>
            <a:endParaRPr lang="en-GB" b="1" noProof="0" dirty="0"/>
          </a:p>
        </p:txBody>
      </p:sp>
      <p:pic>
        <p:nvPicPr>
          <p:cNvPr id="8" name="Picture 7">
            <a:extLst>
              <a:ext uri="{FF2B5EF4-FFF2-40B4-BE49-F238E27FC236}">
                <a16:creationId xmlns:a16="http://schemas.microsoft.com/office/drawing/2014/main" id="{89668A49-BCB6-BC60-88DB-79B99ECD4B00}"/>
              </a:ext>
            </a:extLst>
          </p:cNvPr>
          <p:cNvPicPr>
            <a:picLocks noChangeAspect="1"/>
          </p:cNvPicPr>
          <p:nvPr/>
        </p:nvPicPr>
        <p:blipFill>
          <a:blip r:embed="rId3"/>
          <a:stretch>
            <a:fillRect/>
          </a:stretch>
        </p:blipFill>
        <p:spPr>
          <a:xfrm>
            <a:off x="2123728" y="2708920"/>
            <a:ext cx="6331091" cy="4067175"/>
          </a:xfrm>
          <a:prstGeom prst="rect">
            <a:avLst/>
          </a:prstGeom>
        </p:spPr>
      </p:pic>
    </p:spTree>
    <p:extLst>
      <p:ext uri="{BB962C8B-B14F-4D97-AF65-F5344CB8AC3E}">
        <p14:creationId xmlns:p14="http://schemas.microsoft.com/office/powerpoint/2010/main" val="223283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D65A-2928-AB44-5555-598494F02D89}"/>
              </a:ext>
            </a:extLst>
          </p:cNvPr>
          <p:cNvSpPr>
            <a:spLocks noGrp="1"/>
          </p:cNvSpPr>
          <p:nvPr>
            <p:ph type="title"/>
          </p:nvPr>
        </p:nvSpPr>
        <p:spPr>
          <a:xfrm>
            <a:off x="107505" y="398463"/>
            <a:ext cx="8928992" cy="423862"/>
          </a:xfrm>
        </p:spPr>
        <p:txBody>
          <a:bodyPr/>
          <a:lstStyle/>
          <a:p>
            <a:r>
              <a:rPr lang="en-GB" noProof="0" dirty="0"/>
              <a:t>Other factors influencing quantification - relaxation</a:t>
            </a:r>
          </a:p>
        </p:txBody>
      </p:sp>
      <p:sp>
        <p:nvSpPr>
          <p:cNvPr id="3" name="Content Placeholder 2">
            <a:extLst>
              <a:ext uri="{FF2B5EF4-FFF2-40B4-BE49-F238E27FC236}">
                <a16:creationId xmlns:a16="http://schemas.microsoft.com/office/drawing/2014/main" id="{16F1A3ED-3890-7962-B442-C3BA99658290}"/>
              </a:ext>
            </a:extLst>
          </p:cNvPr>
          <p:cNvSpPr>
            <a:spLocks noGrp="1"/>
          </p:cNvSpPr>
          <p:nvPr>
            <p:ph idx="1"/>
          </p:nvPr>
        </p:nvSpPr>
        <p:spPr>
          <a:xfrm>
            <a:off x="107505" y="1708150"/>
            <a:ext cx="8928992" cy="4067175"/>
          </a:xfrm>
        </p:spPr>
        <p:txBody>
          <a:bodyPr/>
          <a:lstStyle/>
          <a:p>
            <a:r>
              <a:rPr lang="en-GB" noProof="0" dirty="0"/>
              <a:t>The special pulse just guarantees that excitation of the magnetization is ~perfect</a:t>
            </a:r>
          </a:p>
          <a:p>
            <a:r>
              <a:rPr lang="en-GB" b="1" noProof="0" dirty="0"/>
              <a:t>However, we have to worry about relaxation…</a:t>
            </a:r>
          </a:p>
          <a:p>
            <a:r>
              <a:rPr lang="en-GB" noProof="0" dirty="0"/>
              <a:t>After a pulse we have to wait for spins  to return to equilibrium</a:t>
            </a:r>
          </a:p>
          <a:p>
            <a:r>
              <a:rPr lang="en-GB" noProof="0" dirty="0"/>
              <a:t>Exponential process; time constant T</a:t>
            </a:r>
            <a:r>
              <a:rPr lang="en-GB" baseline="-25000" noProof="0" dirty="0"/>
              <a:t>1</a:t>
            </a:r>
          </a:p>
          <a:p>
            <a:r>
              <a:rPr lang="en-GB" noProof="0" dirty="0"/>
              <a:t>T</a:t>
            </a:r>
            <a:r>
              <a:rPr lang="en-GB" baseline="-25000" noProof="0" dirty="0"/>
              <a:t>1</a:t>
            </a:r>
            <a:r>
              <a:rPr lang="en-GB" noProof="0" dirty="0"/>
              <a:t> is typically of the order 0.1 – 10s for </a:t>
            </a:r>
            <a:r>
              <a:rPr lang="en-GB" noProof="0" dirty="0" err="1"/>
              <a:t>eg</a:t>
            </a:r>
            <a:r>
              <a:rPr lang="en-GB" noProof="0" dirty="0"/>
              <a:t> 1H, 19F in diamagnetic molecules</a:t>
            </a:r>
          </a:p>
          <a:p>
            <a:r>
              <a:rPr lang="en-GB" noProof="0" dirty="0"/>
              <a:t>T</a:t>
            </a:r>
            <a:r>
              <a:rPr lang="en-GB" baseline="-25000" noProof="0" dirty="0"/>
              <a:t>1</a:t>
            </a:r>
            <a:r>
              <a:rPr lang="en-GB" noProof="0" dirty="0"/>
              <a:t> is different even for different protons in the same molecule!</a:t>
            </a:r>
          </a:p>
          <a:p>
            <a:r>
              <a:rPr lang="en-GB" noProof="0" dirty="0"/>
              <a:t>To get quantitative results we need to wait many times T</a:t>
            </a:r>
            <a:r>
              <a:rPr lang="en-GB" baseline="-25000" noProof="0" dirty="0"/>
              <a:t>1</a:t>
            </a:r>
          </a:p>
        </p:txBody>
      </p:sp>
    </p:spTree>
    <p:extLst>
      <p:ext uri="{BB962C8B-B14F-4D97-AF65-F5344CB8AC3E}">
        <p14:creationId xmlns:p14="http://schemas.microsoft.com/office/powerpoint/2010/main" val="120397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3D43-3792-1558-A123-4874D995449F}"/>
              </a:ext>
            </a:extLst>
          </p:cNvPr>
          <p:cNvSpPr>
            <a:spLocks noGrp="1"/>
          </p:cNvSpPr>
          <p:nvPr>
            <p:ph type="title"/>
          </p:nvPr>
        </p:nvSpPr>
        <p:spPr/>
        <p:txBody>
          <a:bodyPr/>
          <a:lstStyle/>
          <a:p>
            <a:r>
              <a:rPr lang="en-GB" noProof="0" dirty="0">
                <a:solidFill>
                  <a:srgbClr val="FF0000"/>
                </a:solidFill>
              </a:rPr>
              <a:t>PRELIMINARY DOCUMENT</a:t>
            </a:r>
          </a:p>
        </p:txBody>
      </p:sp>
      <p:sp>
        <p:nvSpPr>
          <p:cNvPr id="3" name="Content Placeholder 2">
            <a:extLst>
              <a:ext uri="{FF2B5EF4-FFF2-40B4-BE49-F238E27FC236}">
                <a16:creationId xmlns:a16="http://schemas.microsoft.com/office/drawing/2014/main" id="{B19C015F-0C28-302C-004F-A59459F1B73F}"/>
              </a:ext>
            </a:extLst>
          </p:cNvPr>
          <p:cNvSpPr>
            <a:spLocks noGrp="1"/>
          </p:cNvSpPr>
          <p:nvPr>
            <p:ph idx="1"/>
          </p:nvPr>
        </p:nvSpPr>
        <p:spPr/>
        <p:txBody>
          <a:bodyPr/>
          <a:lstStyle/>
          <a:p>
            <a:r>
              <a:rPr lang="en-GB" noProof="0" dirty="0">
                <a:solidFill>
                  <a:srgbClr val="FF0000"/>
                </a:solidFill>
              </a:rPr>
              <a:t>This is a work in progress – basically so I can give out some details to certain users for test experiments</a:t>
            </a:r>
          </a:p>
          <a:p>
            <a:r>
              <a:rPr lang="en-GB" noProof="0" dirty="0">
                <a:solidFill>
                  <a:srgbClr val="FF0000"/>
                </a:solidFill>
              </a:rPr>
              <a:t>Some of the descriptions are pretty rough…</a:t>
            </a:r>
          </a:p>
          <a:p>
            <a:endParaRPr lang="en-GB" noProof="0" dirty="0">
              <a:solidFill>
                <a:srgbClr val="FF0000"/>
              </a:solidFill>
            </a:endParaRPr>
          </a:p>
          <a:p>
            <a:pPr marL="0" indent="0">
              <a:buNone/>
            </a:pPr>
            <a:r>
              <a:rPr lang="en-GB" noProof="0" dirty="0">
                <a:solidFill>
                  <a:srgbClr val="FF0000"/>
                </a:solidFill>
              </a:rPr>
              <a:t>There is more text in the notes for each slide!</a:t>
            </a:r>
          </a:p>
        </p:txBody>
      </p:sp>
    </p:spTree>
    <p:extLst>
      <p:ext uri="{BB962C8B-B14F-4D97-AF65-F5344CB8AC3E}">
        <p14:creationId xmlns:p14="http://schemas.microsoft.com/office/powerpoint/2010/main" val="368056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25B6-CD67-3C1C-597A-67431B6F4F3C}"/>
              </a:ext>
            </a:extLst>
          </p:cNvPr>
          <p:cNvSpPr>
            <a:spLocks noGrp="1"/>
          </p:cNvSpPr>
          <p:nvPr>
            <p:ph type="title"/>
          </p:nvPr>
        </p:nvSpPr>
        <p:spPr/>
        <p:txBody>
          <a:bodyPr/>
          <a:lstStyle/>
          <a:p>
            <a:r>
              <a:rPr lang="en-GB" noProof="0" dirty="0"/>
              <a:t>Relaxation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E04BA51-FD73-6919-48C3-AD4A9BDFF635}"/>
                  </a:ext>
                </a:extLst>
              </p:cNvPr>
              <p:cNvSpPr>
                <a:spLocks noGrp="1"/>
              </p:cNvSpPr>
              <p:nvPr>
                <p:ph idx="1"/>
              </p:nvPr>
            </p:nvSpPr>
            <p:spPr>
              <a:xfrm>
                <a:off x="413283" y="1569976"/>
                <a:ext cx="8374063" cy="4067175"/>
              </a:xfrm>
            </p:spPr>
            <p:txBody>
              <a:bodyPr/>
              <a:lstStyle/>
              <a:p>
                <a:r>
                  <a:rPr lang="en-GB" noProof="0" dirty="0"/>
                  <a:t>At equilibrium, net magnetization is aligned along z-axis, </a:t>
                </a:r>
                <a:r>
                  <a:rPr lang="en-GB" noProof="0" dirty="0" err="1"/>
                  <a:t>M</a:t>
                </a:r>
                <a:r>
                  <a:rPr lang="en-GB" baseline="-25000" noProof="0" dirty="0" err="1"/>
                  <a:t>z</a:t>
                </a:r>
                <a:r>
                  <a:rPr lang="en-GB" baseline="30000" noProof="0" dirty="0" err="1"/>
                  <a:t>eq</a:t>
                </a:r>
                <a:endParaRPr lang="en-GB" baseline="-25000" noProof="0" dirty="0"/>
              </a:p>
              <a:p>
                <a:r>
                  <a:rPr lang="en-GB" noProof="0" dirty="0"/>
                  <a:t>We rotate this partly into transverse plane</a:t>
                </a:r>
              </a:p>
              <a:p>
                <a:r>
                  <a:rPr lang="en-GB" noProof="0" dirty="0"/>
                  <a:t>Signal intensity proportional to transverse component </a:t>
                </a:r>
              </a:p>
              <a:p>
                <a:pPr lvl="1"/>
                <a:r>
                  <a:rPr lang="en-GB" noProof="0" dirty="0"/>
                  <a:t>= </a:t>
                </a:r>
                <a14:m>
                  <m:oMath xmlns:m="http://schemas.openxmlformats.org/officeDocument/2006/math">
                    <m:sSubSup>
                      <m:sSubSupPr>
                        <m:ctrlPr>
                          <a:rPr lang="en-GB" i="1" noProof="0">
                            <a:latin typeface="Cambria Math" panose="02040503050406030204" pitchFamily="18" charset="0"/>
                          </a:rPr>
                        </m:ctrlPr>
                      </m:sSubSupPr>
                      <m:e>
                        <m:r>
                          <a:rPr lang="en-GB" i="1" noProof="0" smtClean="0">
                            <a:latin typeface="Cambria Math" panose="02040503050406030204" pitchFamily="18" charset="0"/>
                          </a:rPr>
                          <m:t>𝑀</m:t>
                        </m:r>
                      </m:e>
                      <m:sub>
                        <m:r>
                          <a:rPr lang="en-GB" i="1" noProof="0" smtClean="0">
                            <a:latin typeface="Cambria Math" panose="02040503050406030204" pitchFamily="18" charset="0"/>
                          </a:rPr>
                          <m:t>𝑧</m:t>
                        </m:r>
                      </m:sub>
                      <m:sup>
                        <m:r>
                          <a:rPr lang="en-GB" i="1" noProof="0" smtClean="0">
                            <a:latin typeface="Cambria Math" panose="02040503050406030204" pitchFamily="18" charset="0"/>
                          </a:rPr>
                          <m:t>𝑒𝑞</m:t>
                        </m:r>
                      </m:sup>
                    </m:sSubSup>
                  </m:oMath>
                </a14:m>
                <a:r>
                  <a:rPr lang="en-GB" baseline="-25000" noProof="0" dirty="0"/>
                  <a:t> </a:t>
                </a:r>
                <a:r>
                  <a:rPr lang="en-GB" noProof="0" dirty="0"/>
                  <a:t>sin(</a:t>
                </a:r>
                <a:r>
                  <a:rPr lang="en-GB" noProof="0" dirty="0">
                    <a:latin typeface="Symbol" panose="05050102010706020507" pitchFamily="18" charset="2"/>
                  </a:rPr>
                  <a:t>q</a:t>
                </a:r>
                <a:r>
                  <a:rPr lang="en-GB" noProof="0" dirty="0"/>
                  <a:t>)</a:t>
                </a:r>
              </a:p>
              <a:p>
                <a:pPr lvl="1"/>
                <a:r>
                  <a:rPr lang="en-GB" noProof="0" dirty="0"/>
                  <a:t> </a:t>
                </a:r>
                <a:r>
                  <a:rPr lang="en-GB" noProof="0" dirty="0">
                    <a:latin typeface="Symbol" panose="05050102010706020507" pitchFamily="18" charset="2"/>
                  </a:rPr>
                  <a:t>q</a:t>
                </a:r>
                <a:r>
                  <a:rPr lang="en-GB" noProof="0" dirty="0"/>
                  <a:t> is flip angle of the pulse </a:t>
                </a:r>
              </a:p>
              <a:p>
                <a:r>
                  <a:rPr lang="en-GB" noProof="0" dirty="0"/>
                  <a:t>The remaining z component is </a:t>
                </a:r>
                <a:r>
                  <a:rPr lang="en-GB" noProof="0" dirty="0" err="1"/>
                  <a:t>M</a:t>
                </a:r>
                <a:r>
                  <a:rPr lang="en-GB" baseline="-25000" noProof="0" dirty="0" err="1"/>
                  <a:t>eq</a:t>
                </a:r>
                <a:r>
                  <a:rPr lang="en-GB" baseline="-25000" noProof="0" dirty="0"/>
                  <a:t> </a:t>
                </a:r>
                <a:r>
                  <a:rPr lang="en-GB" noProof="0" dirty="0"/>
                  <a:t>cos(</a:t>
                </a:r>
                <a:r>
                  <a:rPr lang="en-GB" noProof="0" dirty="0">
                    <a:latin typeface="Symbol" panose="05050102010706020507" pitchFamily="18" charset="2"/>
                  </a:rPr>
                  <a:t>q</a:t>
                </a:r>
                <a:r>
                  <a:rPr lang="en-GB" noProof="0" dirty="0"/>
                  <a:t>)</a:t>
                </a:r>
              </a:p>
              <a:p>
                <a:r>
                  <a:rPr lang="en-GB" noProof="0" dirty="0"/>
                  <a:t>This returns slowly to equilibrium value</a:t>
                </a:r>
              </a:p>
              <a:p>
                <a:r>
                  <a:rPr lang="en-GB" noProof="0" dirty="0"/>
                  <a:t>Instantaneous rate of change is of </a:t>
                </a:r>
                <a:r>
                  <a:rPr lang="en-GB" noProof="0" dirty="0" err="1"/>
                  <a:t>M</a:t>
                </a:r>
                <a:r>
                  <a:rPr lang="en-GB" baseline="-25000" noProof="0" dirty="0" err="1"/>
                  <a:t>z</a:t>
                </a:r>
                <a:r>
                  <a:rPr lang="en-GB" noProof="0" dirty="0"/>
                  <a:t>(t)  is: -R</a:t>
                </a:r>
                <a:r>
                  <a:rPr lang="en-GB" baseline="-25000" noProof="0" dirty="0"/>
                  <a:t>1</a:t>
                </a:r>
                <a:r>
                  <a:rPr lang="en-GB" noProof="0" dirty="0"/>
                  <a:t>*(</a:t>
                </a:r>
                <a:r>
                  <a:rPr lang="en-GB" noProof="0" dirty="0" err="1"/>
                  <a:t>M</a:t>
                </a:r>
                <a:r>
                  <a:rPr lang="en-GB" baseline="-25000" noProof="0" dirty="0" err="1"/>
                  <a:t>z</a:t>
                </a:r>
                <a:r>
                  <a:rPr lang="en-GB" noProof="0" dirty="0"/>
                  <a:t>(t) - </a:t>
                </a:r>
                <a:r>
                  <a:rPr lang="en-GB" noProof="0" dirty="0" err="1"/>
                  <a:t>M</a:t>
                </a:r>
                <a:r>
                  <a:rPr lang="en-GB" baseline="-25000" noProof="0" dirty="0" err="1"/>
                  <a:t>z</a:t>
                </a:r>
                <a:r>
                  <a:rPr lang="en-GB" baseline="30000" noProof="0" dirty="0" err="1"/>
                  <a:t>eq</a:t>
                </a:r>
                <a:r>
                  <a:rPr lang="en-GB" noProof="0" dirty="0"/>
                  <a:t>)</a:t>
                </a:r>
              </a:p>
              <a:p>
                <a:r>
                  <a:rPr lang="en-GB" noProof="0" dirty="0"/>
                  <a:t>Time constant T</a:t>
                </a:r>
                <a:r>
                  <a:rPr lang="en-GB" baseline="-25000" noProof="0" dirty="0"/>
                  <a:t>1</a:t>
                </a:r>
                <a:r>
                  <a:rPr lang="en-GB" noProof="0" dirty="0"/>
                  <a:t> = 1/R</a:t>
                </a:r>
                <a:r>
                  <a:rPr lang="en-GB" baseline="-25000" noProof="0" dirty="0"/>
                  <a:t>1</a:t>
                </a:r>
              </a:p>
              <a:p>
                <a:endParaRPr lang="en-GB" noProof="0" dirty="0"/>
              </a:p>
              <a:p>
                <a:endParaRPr lang="en-GB" noProof="0" dirty="0"/>
              </a:p>
            </p:txBody>
          </p:sp>
        </mc:Choice>
        <mc:Fallback>
          <p:sp>
            <p:nvSpPr>
              <p:cNvPr id="3" name="Content Placeholder 2">
                <a:extLst>
                  <a:ext uri="{FF2B5EF4-FFF2-40B4-BE49-F238E27FC236}">
                    <a16:creationId xmlns:a16="http://schemas.microsoft.com/office/drawing/2014/main" id="{1E04BA51-FD73-6919-48C3-AD4A9BDFF635}"/>
                  </a:ext>
                </a:extLst>
              </p:cNvPr>
              <p:cNvSpPr>
                <a:spLocks noGrp="1" noRot="1" noChangeAspect="1" noMove="1" noResize="1" noEditPoints="1" noAdjustHandles="1" noChangeArrowheads="1" noChangeShapeType="1" noTextEdit="1"/>
              </p:cNvSpPr>
              <p:nvPr>
                <p:ph idx="1"/>
              </p:nvPr>
            </p:nvSpPr>
            <p:spPr>
              <a:xfrm>
                <a:off x="413283" y="1569976"/>
                <a:ext cx="8374063" cy="4067175"/>
              </a:xfrm>
              <a:blipFill>
                <a:blip r:embed="rId3"/>
                <a:stretch>
                  <a:fillRect l="-1748" t="-1799" b="-16942"/>
                </a:stretch>
              </a:blipFill>
            </p:spPr>
            <p:txBody>
              <a:bodyPr/>
              <a:lstStyle/>
              <a:p>
                <a:r>
                  <a:rPr lang="en-GB">
                    <a:noFill/>
                  </a:rPr>
                  <a:t> </a:t>
                </a:r>
              </a:p>
            </p:txBody>
          </p:sp>
        </mc:Fallback>
      </mc:AlternateContent>
    </p:spTree>
    <p:extLst>
      <p:ext uri="{BB962C8B-B14F-4D97-AF65-F5344CB8AC3E}">
        <p14:creationId xmlns:p14="http://schemas.microsoft.com/office/powerpoint/2010/main" val="1821746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84FD-7EE1-122D-BDB9-0B0A4837A2E5}"/>
              </a:ext>
            </a:extLst>
          </p:cNvPr>
          <p:cNvSpPr>
            <a:spLocks noGrp="1"/>
          </p:cNvSpPr>
          <p:nvPr>
            <p:ph type="title"/>
          </p:nvPr>
        </p:nvSpPr>
        <p:spPr/>
        <p:txBody>
          <a:bodyPr/>
          <a:lstStyle/>
          <a:p>
            <a:r>
              <a:rPr lang="en-GB" noProof="0" dirty="0"/>
              <a:t>How long between scans?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1BE52E1-D15D-3A8A-6B80-7F2042B0BD5E}"/>
                  </a:ext>
                </a:extLst>
              </p:cNvPr>
              <p:cNvSpPr>
                <a:spLocks noGrp="1"/>
              </p:cNvSpPr>
              <p:nvPr>
                <p:ph idx="1"/>
              </p:nvPr>
            </p:nvSpPr>
            <p:spPr>
              <a:xfrm>
                <a:off x="377279" y="1395412"/>
                <a:ext cx="8374063" cy="4067175"/>
              </a:xfrm>
            </p:spPr>
            <p:txBody>
              <a:bodyPr/>
              <a:lstStyle/>
              <a:p>
                <a:r>
                  <a:rPr lang="en-GB" noProof="0" dirty="0"/>
                  <a:t>We can write the z-magnetization some time t after a pulse as:</a:t>
                </a:r>
              </a:p>
              <a:p>
                <a14:m>
                  <m:oMath xmlns:m="http://schemas.openxmlformats.org/officeDocument/2006/math">
                    <m:r>
                      <a:rPr lang="en-GB" i="1" noProof="0">
                        <a:latin typeface="Cambria Math"/>
                      </a:rPr>
                      <m:t>𝑀</m:t>
                    </m:r>
                    <m:r>
                      <a:rPr lang="en-GB" i="1" baseline="-25000" noProof="0">
                        <a:latin typeface="Cambria Math"/>
                      </a:rPr>
                      <m:t>𝑧</m:t>
                    </m:r>
                    <m:d>
                      <m:dPr>
                        <m:ctrlPr>
                          <a:rPr lang="en-GB" i="1" noProof="0">
                            <a:latin typeface="Cambria Math" panose="02040503050406030204" pitchFamily="18" charset="0"/>
                          </a:rPr>
                        </m:ctrlPr>
                      </m:dPr>
                      <m:e>
                        <m:r>
                          <a:rPr lang="en-GB" i="1" noProof="0">
                            <a:latin typeface="Cambria Math"/>
                          </a:rPr>
                          <m:t>𝑡</m:t>
                        </m:r>
                      </m:e>
                    </m:d>
                    <m:r>
                      <a:rPr lang="en-GB" i="1" noProof="0">
                        <a:latin typeface="Cambria Math"/>
                      </a:rPr>
                      <m:t>=</m:t>
                    </m:r>
                    <m:sSubSup>
                      <m:sSubSupPr>
                        <m:ctrlPr>
                          <a:rPr lang="en-GB" i="1" noProof="0">
                            <a:latin typeface="Cambria Math" panose="02040503050406030204" pitchFamily="18" charset="0"/>
                          </a:rPr>
                        </m:ctrlPr>
                      </m:sSubSupPr>
                      <m:e>
                        <m:r>
                          <a:rPr lang="en-GB" i="1" noProof="0" smtClean="0">
                            <a:latin typeface="Cambria Math" panose="02040503050406030204" pitchFamily="18" charset="0"/>
                          </a:rPr>
                          <m:t>𝑀</m:t>
                        </m:r>
                      </m:e>
                      <m:sub>
                        <m:r>
                          <a:rPr lang="en-GB" i="1" noProof="0" smtClean="0">
                            <a:latin typeface="Cambria Math" panose="02040503050406030204" pitchFamily="18" charset="0"/>
                          </a:rPr>
                          <m:t>𝑧</m:t>
                        </m:r>
                      </m:sub>
                      <m:sup>
                        <m:r>
                          <a:rPr lang="en-GB" i="1" noProof="0" smtClean="0">
                            <a:latin typeface="Cambria Math" panose="02040503050406030204" pitchFamily="18" charset="0"/>
                          </a:rPr>
                          <m:t>𝑒𝑞</m:t>
                        </m:r>
                      </m:sup>
                    </m:sSubSup>
                    <m:r>
                      <a:rPr lang="en-GB" i="1" noProof="0">
                        <a:latin typeface="Cambria Math"/>
                      </a:rPr>
                      <m:t>−</m:t>
                    </m:r>
                    <m:d>
                      <m:dPr>
                        <m:begChr m:val="["/>
                        <m:endChr m:val="]"/>
                        <m:ctrlPr>
                          <a:rPr lang="en-GB" i="1" noProof="0">
                            <a:latin typeface="Cambria Math" panose="02040503050406030204" pitchFamily="18" charset="0"/>
                          </a:rPr>
                        </m:ctrlPr>
                      </m:dPr>
                      <m:e>
                        <m:sSubSup>
                          <m:sSubSupPr>
                            <m:ctrlPr>
                              <a:rPr lang="en-GB" i="1" noProof="0" smtClean="0">
                                <a:latin typeface="Cambria Math" panose="02040503050406030204" pitchFamily="18" charset="0"/>
                              </a:rPr>
                            </m:ctrlPr>
                          </m:sSubSupPr>
                          <m:e>
                            <m:r>
                              <a:rPr lang="en-GB" b="0" i="1" noProof="0" smtClean="0">
                                <a:latin typeface="Cambria Math" panose="02040503050406030204" pitchFamily="18" charset="0"/>
                              </a:rPr>
                              <m:t>𝑀</m:t>
                            </m:r>
                          </m:e>
                          <m:sub>
                            <m:r>
                              <a:rPr lang="en-GB" b="0" i="1" noProof="0" smtClean="0">
                                <a:latin typeface="Cambria Math" panose="02040503050406030204" pitchFamily="18" charset="0"/>
                              </a:rPr>
                              <m:t>𝑧</m:t>
                            </m:r>
                          </m:sub>
                          <m:sup>
                            <m:r>
                              <a:rPr lang="en-GB" b="0" i="1" noProof="0" smtClean="0">
                                <a:latin typeface="Cambria Math" panose="02040503050406030204" pitchFamily="18" charset="0"/>
                              </a:rPr>
                              <m:t>𝑒𝑞</m:t>
                            </m:r>
                          </m:sup>
                        </m:sSubSup>
                        <m:r>
                          <a:rPr lang="en-GB" i="1" noProof="0">
                            <a:latin typeface="Cambria Math"/>
                          </a:rPr>
                          <m:t>−</m:t>
                        </m:r>
                        <m:r>
                          <a:rPr lang="en-GB" i="1" noProof="0">
                            <a:latin typeface="Cambria Math"/>
                          </a:rPr>
                          <m:t>𝑀𝑧</m:t>
                        </m:r>
                        <m:d>
                          <m:dPr>
                            <m:ctrlPr>
                              <a:rPr lang="en-GB" i="1" noProof="0">
                                <a:latin typeface="Cambria Math" panose="02040503050406030204" pitchFamily="18" charset="0"/>
                              </a:rPr>
                            </m:ctrlPr>
                          </m:dPr>
                          <m:e>
                            <m:r>
                              <a:rPr lang="en-GB" i="1" noProof="0">
                                <a:latin typeface="Cambria Math"/>
                              </a:rPr>
                              <m:t>0</m:t>
                            </m:r>
                          </m:e>
                        </m:d>
                      </m:e>
                    </m:d>
                    <m:sSup>
                      <m:sSupPr>
                        <m:ctrlPr>
                          <a:rPr lang="en-GB" i="1" noProof="0">
                            <a:latin typeface="Cambria Math" panose="02040503050406030204" pitchFamily="18" charset="0"/>
                          </a:rPr>
                        </m:ctrlPr>
                      </m:sSupPr>
                      <m:e>
                        <m:r>
                          <a:rPr lang="en-GB" i="1" noProof="0">
                            <a:latin typeface="Cambria Math"/>
                          </a:rPr>
                          <m:t>𝑒</m:t>
                        </m:r>
                      </m:e>
                      <m:sup>
                        <m:r>
                          <a:rPr lang="en-GB" i="1" noProof="0">
                            <a:latin typeface="Cambria Math"/>
                          </a:rPr>
                          <m:t>−</m:t>
                        </m:r>
                        <m:r>
                          <a:rPr lang="en-GB" i="1" noProof="0">
                            <a:latin typeface="Cambria Math"/>
                          </a:rPr>
                          <m:t>𝑡</m:t>
                        </m:r>
                        <m:r>
                          <a:rPr lang="en-GB" i="1" noProof="0">
                            <a:latin typeface="Cambria Math"/>
                          </a:rPr>
                          <m:t>/</m:t>
                        </m:r>
                        <m:r>
                          <a:rPr lang="en-GB" i="1" noProof="0">
                            <a:latin typeface="Cambria Math"/>
                          </a:rPr>
                          <m:t>𝑇</m:t>
                        </m:r>
                        <m:r>
                          <a:rPr lang="en-GB" i="1" noProof="0">
                            <a:latin typeface="Cambria Math"/>
                          </a:rPr>
                          <m:t>1</m:t>
                        </m:r>
                      </m:sup>
                    </m:sSup>
                  </m:oMath>
                </a14:m>
                <a:endParaRPr lang="en-GB" noProof="0" dirty="0"/>
              </a:p>
              <a:p>
                <a:r>
                  <a:rPr lang="en-GB" noProof="0" dirty="0"/>
                  <a:t>Where: </a:t>
                </a:r>
              </a:p>
              <a:p>
                <a:pPr lvl="1"/>
                <a14:m>
                  <m:oMath xmlns:m="http://schemas.openxmlformats.org/officeDocument/2006/math">
                    <m:sSubSup>
                      <m:sSubSupPr>
                        <m:ctrlPr>
                          <a:rPr lang="en-GB" i="1" noProof="0">
                            <a:latin typeface="Cambria Math" panose="02040503050406030204" pitchFamily="18" charset="0"/>
                          </a:rPr>
                        </m:ctrlPr>
                      </m:sSubSupPr>
                      <m:e>
                        <m:r>
                          <a:rPr lang="en-GB" i="1" noProof="0" smtClean="0">
                            <a:latin typeface="Cambria Math" panose="02040503050406030204" pitchFamily="18" charset="0"/>
                          </a:rPr>
                          <m:t>𝑀</m:t>
                        </m:r>
                      </m:e>
                      <m:sub>
                        <m:r>
                          <a:rPr lang="en-GB" i="1" noProof="0" smtClean="0">
                            <a:latin typeface="Cambria Math" panose="02040503050406030204" pitchFamily="18" charset="0"/>
                          </a:rPr>
                          <m:t>𝑧</m:t>
                        </m:r>
                      </m:sub>
                      <m:sup>
                        <m:r>
                          <a:rPr lang="en-GB" i="1" noProof="0" smtClean="0">
                            <a:latin typeface="Cambria Math" panose="02040503050406030204" pitchFamily="18" charset="0"/>
                          </a:rPr>
                          <m:t>𝑒𝑞</m:t>
                        </m:r>
                      </m:sup>
                    </m:sSubSup>
                  </m:oMath>
                </a14:m>
                <a:r>
                  <a:rPr lang="en-GB" noProof="0" dirty="0"/>
                  <a:t> is the equilibrium z-magnetization (can normalise to 1)</a:t>
                </a:r>
              </a:p>
              <a:p>
                <a:pPr lvl="1"/>
                <a:r>
                  <a:rPr lang="en-GB" noProof="0" dirty="0" err="1"/>
                  <a:t>M</a:t>
                </a:r>
                <a:r>
                  <a:rPr lang="en-GB" baseline="-25000" noProof="0" dirty="0" err="1"/>
                  <a:t>z</a:t>
                </a:r>
                <a:r>
                  <a:rPr lang="en-GB" noProof="0" dirty="0"/>
                  <a:t>(0) is the z-magnetization immediately after the pulse</a:t>
                </a:r>
              </a:p>
              <a:p>
                <a:pPr lvl="1"/>
                <a:r>
                  <a:rPr lang="en-GB" noProof="0" dirty="0" err="1"/>
                  <a:t>M</a:t>
                </a:r>
                <a:r>
                  <a:rPr lang="en-GB" baseline="-25000" noProof="0" dirty="0" err="1"/>
                  <a:t>z</a:t>
                </a:r>
                <a:r>
                  <a:rPr lang="en-GB" noProof="0" dirty="0"/>
                  <a:t>(0) is 0 for a 90 degree pulse, 0.707 for a 45 </a:t>
                </a:r>
                <a:r>
                  <a:rPr lang="en-GB" noProof="0" dirty="0" err="1"/>
                  <a:t>deg</a:t>
                </a:r>
                <a:r>
                  <a:rPr lang="en-GB" noProof="0" dirty="0"/>
                  <a:t>, 0.866 for 30 </a:t>
                </a:r>
                <a:r>
                  <a:rPr lang="en-GB" noProof="0" dirty="0" err="1"/>
                  <a:t>deg</a:t>
                </a:r>
                <a:endParaRPr lang="en-GB" noProof="0" dirty="0"/>
              </a:p>
              <a:p>
                <a:pPr lvl="1"/>
                <a:endParaRPr lang="en-GB" noProof="0" dirty="0"/>
              </a:p>
              <a:p>
                <a:r>
                  <a:rPr lang="en-GB" noProof="0" dirty="0"/>
                  <a:t>The amount of signal we get in the next scan, depends on </a:t>
                </a:r>
                <a:r>
                  <a:rPr lang="en-GB" noProof="0" dirty="0" err="1"/>
                  <a:t>M</a:t>
                </a:r>
                <a:r>
                  <a:rPr lang="en-GB" baseline="-25000" noProof="0" dirty="0" err="1"/>
                  <a:t>z</a:t>
                </a:r>
                <a:r>
                  <a:rPr lang="en-GB" noProof="0" dirty="0"/>
                  <a:t>(RD)</a:t>
                </a:r>
              </a:p>
              <a:p>
                <a:pPr lvl="1"/>
                <a:r>
                  <a:rPr lang="en-GB" noProof="0" dirty="0"/>
                  <a:t> RD = time between excitation pulses = AQ+D1</a:t>
                </a:r>
              </a:p>
            </p:txBody>
          </p:sp>
        </mc:Choice>
        <mc:Fallback>
          <p:sp>
            <p:nvSpPr>
              <p:cNvPr id="3" name="Content Placeholder 2">
                <a:extLst>
                  <a:ext uri="{FF2B5EF4-FFF2-40B4-BE49-F238E27FC236}">
                    <a16:creationId xmlns:a16="http://schemas.microsoft.com/office/drawing/2014/main" id="{61BE52E1-D15D-3A8A-6B80-7F2042B0BD5E}"/>
                  </a:ext>
                </a:extLst>
              </p:cNvPr>
              <p:cNvSpPr>
                <a:spLocks noGrp="1" noRot="1" noChangeAspect="1" noMove="1" noResize="1" noEditPoints="1" noAdjustHandles="1" noChangeArrowheads="1" noChangeShapeType="1" noTextEdit="1"/>
              </p:cNvSpPr>
              <p:nvPr>
                <p:ph idx="1"/>
              </p:nvPr>
            </p:nvSpPr>
            <p:spPr>
              <a:xfrm>
                <a:off x="377279" y="1395412"/>
                <a:ext cx="8374063" cy="4067175"/>
              </a:xfrm>
              <a:blipFill>
                <a:blip r:embed="rId3"/>
                <a:stretch>
                  <a:fillRect l="-1820" t="-1799" r="-364" b="-18591"/>
                </a:stretch>
              </a:blipFill>
            </p:spPr>
            <p:txBody>
              <a:bodyPr/>
              <a:lstStyle/>
              <a:p>
                <a:r>
                  <a:rPr lang="en-GB">
                    <a:noFill/>
                  </a:rPr>
                  <a:t> </a:t>
                </a:r>
              </a:p>
            </p:txBody>
          </p:sp>
        </mc:Fallback>
      </mc:AlternateContent>
    </p:spTree>
    <p:extLst>
      <p:ext uri="{BB962C8B-B14F-4D97-AF65-F5344CB8AC3E}">
        <p14:creationId xmlns:p14="http://schemas.microsoft.com/office/powerpoint/2010/main" val="344301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665B-0064-94C1-E60C-D56C06C07F0F}"/>
              </a:ext>
            </a:extLst>
          </p:cNvPr>
          <p:cNvSpPr>
            <a:spLocks noGrp="1"/>
          </p:cNvSpPr>
          <p:nvPr>
            <p:ph type="title"/>
          </p:nvPr>
        </p:nvSpPr>
        <p:spPr/>
        <p:txBody>
          <a:bodyPr/>
          <a:lstStyle/>
          <a:p>
            <a:r>
              <a:rPr lang="en-GB" noProof="0" dirty="0"/>
              <a:t>How long between scans?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738754E-8BEC-4A61-A66A-A66A321A4640}"/>
                  </a:ext>
                </a:extLst>
              </p:cNvPr>
              <p:cNvSpPr>
                <a:spLocks noGrp="1"/>
              </p:cNvSpPr>
              <p:nvPr>
                <p:ph idx="1"/>
              </p:nvPr>
            </p:nvSpPr>
            <p:spPr>
              <a:xfrm>
                <a:off x="395148" y="1374978"/>
                <a:ext cx="8374063" cy="1072778"/>
              </a:xfrm>
            </p:spPr>
            <p:txBody>
              <a:bodyPr/>
              <a:lstStyle/>
              <a:p>
                <a:r>
                  <a:rPr lang="en-GB" b="1" noProof="0" dirty="0"/>
                  <a:t>Assuming 45 degree </a:t>
                </a:r>
                <a:r>
                  <a:rPr lang="en-GB" noProof="0" dirty="0"/>
                  <a:t>pulse and setting </a:t>
                </a:r>
                <a:r>
                  <a:rPr lang="en-GB" noProof="0" dirty="0" err="1"/>
                  <a:t>M</a:t>
                </a:r>
                <a:r>
                  <a:rPr lang="en-GB" baseline="-25000" noProof="0" dirty="0" err="1"/>
                  <a:t>eq</a:t>
                </a:r>
                <a:r>
                  <a:rPr lang="en-GB" noProof="0" dirty="0"/>
                  <a:t>=1:</a:t>
                </a:r>
              </a:p>
              <a:p>
                <a14:m>
                  <m:oMath xmlns:m="http://schemas.openxmlformats.org/officeDocument/2006/math">
                    <m:r>
                      <a:rPr lang="en-GB" i="1" noProof="0">
                        <a:latin typeface="Cambria Math"/>
                      </a:rPr>
                      <m:t>𝑀</m:t>
                    </m:r>
                    <m:r>
                      <a:rPr lang="en-GB" i="1" baseline="-25000" noProof="0">
                        <a:latin typeface="Cambria Math"/>
                      </a:rPr>
                      <m:t>𝑧</m:t>
                    </m:r>
                    <m:d>
                      <m:dPr>
                        <m:ctrlPr>
                          <a:rPr lang="en-GB" i="1" noProof="0">
                            <a:latin typeface="Cambria Math" panose="02040503050406030204" pitchFamily="18" charset="0"/>
                          </a:rPr>
                        </m:ctrlPr>
                      </m:dPr>
                      <m:e>
                        <m:r>
                          <a:rPr lang="en-GB" i="1" noProof="0">
                            <a:latin typeface="Cambria Math"/>
                          </a:rPr>
                          <m:t>𝑡</m:t>
                        </m:r>
                      </m:e>
                    </m:d>
                    <m:r>
                      <a:rPr lang="en-GB" i="1" noProof="0">
                        <a:latin typeface="Cambria Math"/>
                      </a:rPr>
                      <m:t>=</m:t>
                    </m:r>
                    <m:r>
                      <a:rPr lang="en-GB" b="0" i="1" noProof="0" smtClean="0">
                        <a:latin typeface="Cambria Math" panose="02040503050406030204" pitchFamily="18" charset="0"/>
                      </a:rPr>
                      <m:t>1</m:t>
                    </m:r>
                    <m:r>
                      <a:rPr lang="en-GB" i="1" noProof="0">
                        <a:latin typeface="Cambria Math"/>
                      </a:rPr>
                      <m:t>−</m:t>
                    </m:r>
                    <m:d>
                      <m:dPr>
                        <m:begChr m:val="["/>
                        <m:endChr m:val="]"/>
                        <m:ctrlPr>
                          <a:rPr lang="en-GB" i="1" noProof="0">
                            <a:latin typeface="Cambria Math" panose="02040503050406030204" pitchFamily="18" charset="0"/>
                          </a:rPr>
                        </m:ctrlPr>
                      </m:dPr>
                      <m:e>
                        <m:r>
                          <a:rPr lang="en-GB" b="0" i="1" noProof="0" smtClean="0">
                            <a:latin typeface="Cambria Math" panose="02040503050406030204" pitchFamily="18" charset="0"/>
                          </a:rPr>
                          <m:t>1</m:t>
                        </m:r>
                        <m:r>
                          <a:rPr lang="en-GB" i="1" noProof="0">
                            <a:latin typeface="Cambria Math"/>
                          </a:rPr>
                          <m:t>−</m:t>
                        </m:r>
                        <m:r>
                          <a:rPr lang="en-GB" b="0" i="1" noProof="0" smtClean="0">
                            <a:latin typeface="Cambria Math" panose="02040503050406030204" pitchFamily="18" charset="0"/>
                          </a:rPr>
                          <m:t>0.707</m:t>
                        </m:r>
                      </m:e>
                    </m:d>
                    <m:sSup>
                      <m:sSupPr>
                        <m:ctrlPr>
                          <a:rPr lang="en-GB" i="1" noProof="0">
                            <a:latin typeface="Cambria Math" panose="02040503050406030204" pitchFamily="18" charset="0"/>
                          </a:rPr>
                        </m:ctrlPr>
                      </m:sSupPr>
                      <m:e>
                        <m:r>
                          <a:rPr lang="en-GB" i="1" noProof="0">
                            <a:latin typeface="Cambria Math"/>
                          </a:rPr>
                          <m:t>𝑒</m:t>
                        </m:r>
                      </m:e>
                      <m:sup>
                        <m:r>
                          <a:rPr lang="en-GB" i="1" noProof="0">
                            <a:latin typeface="Cambria Math"/>
                          </a:rPr>
                          <m:t>−</m:t>
                        </m:r>
                        <m:r>
                          <a:rPr lang="en-GB" i="1" noProof="0">
                            <a:latin typeface="Cambria Math"/>
                          </a:rPr>
                          <m:t>𝑡</m:t>
                        </m:r>
                        <m:r>
                          <a:rPr lang="en-GB" i="1" noProof="0">
                            <a:latin typeface="Cambria Math"/>
                          </a:rPr>
                          <m:t>/</m:t>
                        </m:r>
                        <m:r>
                          <a:rPr lang="en-GB" i="1" noProof="0">
                            <a:latin typeface="Cambria Math"/>
                          </a:rPr>
                          <m:t>𝑇</m:t>
                        </m:r>
                        <m:r>
                          <a:rPr lang="en-GB" i="1" noProof="0">
                            <a:latin typeface="Cambria Math"/>
                          </a:rPr>
                          <m:t>1</m:t>
                        </m:r>
                      </m:sup>
                    </m:sSup>
                  </m:oMath>
                </a14:m>
                <a:endParaRPr lang="en-GB" noProof="0" dirty="0"/>
              </a:p>
              <a:p>
                <a:r>
                  <a:rPr lang="en-GB" noProof="0" dirty="0"/>
                  <a:t>We find that magnetization returns to 99% of the equilibrium value after 3.4*T1, 99% after 5.7*T1:</a:t>
                </a:r>
              </a:p>
            </p:txBody>
          </p:sp>
        </mc:Choice>
        <mc:Fallback>
          <p:sp>
            <p:nvSpPr>
              <p:cNvPr id="3" name="Content Placeholder 2">
                <a:extLst>
                  <a:ext uri="{FF2B5EF4-FFF2-40B4-BE49-F238E27FC236}">
                    <a16:creationId xmlns:a16="http://schemas.microsoft.com/office/drawing/2014/main" id="{5738754E-8BEC-4A61-A66A-A66A321A4640}"/>
                  </a:ext>
                </a:extLst>
              </p:cNvPr>
              <p:cNvSpPr>
                <a:spLocks noGrp="1" noRot="1" noChangeAspect="1" noMove="1" noResize="1" noEditPoints="1" noAdjustHandles="1" noChangeArrowheads="1" noChangeShapeType="1" noTextEdit="1"/>
              </p:cNvSpPr>
              <p:nvPr>
                <p:ph idx="1"/>
              </p:nvPr>
            </p:nvSpPr>
            <p:spPr>
              <a:xfrm>
                <a:off x="395148" y="1374978"/>
                <a:ext cx="8374063" cy="1072778"/>
              </a:xfrm>
              <a:blipFill>
                <a:blip r:embed="rId3"/>
                <a:stretch>
                  <a:fillRect l="-1820" t="-6818" r="-1092" b="-72727"/>
                </a:stretch>
              </a:blipFill>
            </p:spPr>
            <p:txBody>
              <a:bodyPr/>
              <a:lstStyle/>
              <a:p>
                <a:r>
                  <a:rPr lang="en-GB">
                    <a:noFill/>
                  </a:rPr>
                  <a:t> </a:t>
                </a:r>
              </a:p>
            </p:txBody>
          </p:sp>
        </mc:Fallback>
      </mc:AlternateContent>
      <p:graphicFrame>
        <p:nvGraphicFramePr>
          <p:cNvPr id="5" name="Chart 4">
            <a:extLst>
              <a:ext uri="{FF2B5EF4-FFF2-40B4-BE49-F238E27FC236}">
                <a16:creationId xmlns:a16="http://schemas.microsoft.com/office/drawing/2014/main" id="{7FBA3220-4EA2-8151-8A60-7DB71BF24CF6}"/>
              </a:ext>
            </a:extLst>
          </p:cNvPr>
          <p:cNvGraphicFramePr>
            <a:graphicFrameLocks/>
          </p:cNvGraphicFramePr>
          <p:nvPr>
            <p:extLst>
              <p:ext uri="{D42A27DB-BD31-4B8C-83A1-F6EECF244321}">
                <p14:modId xmlns:p14="http://schemas.microsoft.com/office/powerpoint/2010/main" val="1737869620"/>
              </p:ext>
            </p:extLst>
          </p:nvPr>
        </p:nvGraphicFramePr>
        <p:xfrm>
          <a:off x="179513" y="3068960"/>
          <a:ext cx="4320480" cy="290129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0535C86C-9DD9-36C6-B715-FE03BB874C26}"/>
              </a:ext>
            </a:extLst>
          </p:cNvPr>
          <p:cNvCxnSpPr>
            <a:cxnSpLocks/>
          </p:cNvCxnSpPr>
          <p:nvPr/>
        </p:nvCxnSpPr>
        <p:spPr bwMode="auto">
          <a:xfrm>
            <a:off x="5188855" y="3858146"/>
            <a:ext cx="915902" cy="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9278F56A-3709-EA52-824D-B6D1D55F06AE}"/>
              </a:ext>
            </a:extLst>
          </p:cNvPr>
          <p:cNvCxnSpPr>
            <a:cxnSpLocks/>
          </p:cNvCxnSpPr>
          <p:nvPr/>
        </p:nvCxnSpPr>
        <p:spPr bwMode="auto">
          <a:xfrm>
            <a:off x="6097589" y="3883761"/>
            <a:ext cx="0" cy="1558561"/>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054527E6-00D8-3129-76E2-D518DB73120F}"/>
              </a:ext>
            </a:extLst>
          </p:cNvPr>
          <p:cNvCxnSpPr>
            <a:cxnSpLocks/>
          </p:cNvCxnSpPr>
          <p:nvPr/>
        </p:nvCxnSpPr>
        <p:spPr bwMode="auto">
          <a:xfrm>
            <a:off x="5188855" y="3354090"/>
            <a:ext cx="2572086" cy="0"/>
          </a:xfrm>
          <a:prstGeom prst="line">
            <a:avLst/>
          </a:prstGeom>
          <a:solidFill>
            <a:schemeClr val="accent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ACEEA53C-7445-913F-1910-5985066427B7}"/>
              </a:ext>
            </a:extLst>
          </p:cNvPr>
          <p:cNvCxnSpPr>
            <a:cxnSpLocks/>
          </p:cNvCxnSpPr>
          <p:nvPr/>
        </p:nvCxnSpPr>
        <p:spPr bwMode="auto">
          <a:xfrm>
            <a:off x="7760941" y="3354090"/>
            <a:ext cx="0" cy="2163142"/>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22" name="Chart 21">
            <a:extLst>
              <a:ext uri="{FF2B5EF4-FFF2-40B4-BE49-F238E27FC236}">
                <a16:creationId xmlns:a16="http://schemas.microsoft.com/office/drawing/2014/main" id="{87E87B2F-E3BC-4149-B5A2-1BD6AB308FD4}"/>
              </a:ext>
            </a:extLst>
          </p:cNvPr>
          <p:cNvGraphicFramePr>
            <a:graphicFrameLocks/>
          </p:cNvGraphicFramePr>
          <p:nvPr>
            <p:extLst>
              <p:ext uri="{D42A27DB-BD31-4B8C-83A1-F6EECF244321}">
                <p14:modId xmlns:p14="http://schemas.microsoft.com/office/powerpoint/2010/main" val="3935034893"/>
              </p:ext>
            </p:extLst>
          </p:nvPr>
        </p:nvGraphicFramePr>
        <p:xfrm>
          <a:off x="4716016" y="2855837"/>
          <a:ext cx="4114031" cy="244246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a:extLst>
              <a:ext uri="{FF2B5EF4-FFF2-40B4-BE49-F238E27FC236}">
                <a16:creationId xmlns:a16="http://schemas.microsoft.com/office/drawing/2014/main" id="{0BBE78F0-0D5A-7D0E-CAAE-428C619CDDEC}"/>
              </a:ext>
            </a:extLst>
          </p:cNvPr>
          <p:cNvSpPr txBox="1"/>
          <p:nvPr/>
        </p:nvSpPr>
        <p:spPr>
          <a:xfrm>
            <a:off x="4793002" y="5467936"/>
            <a:ext cx="1980029" cy="369332"/>
          </a:xfrm>
          <a:prstGeom prst="rect">
            <a:avLst/>
          </a:prstGeom>
          <a:noFill/>
        </p:spPr>
        <p:txBody>
          <a:bodyPr wrap="none" rtlCol="0">
            <a:spAutoFit/>
          </a:bodyPr>
          <a:lstStyle/>
          <a:p>
            <a:r>
              <a:rPr lang="en-GB" sz="1800" noProof="0" dirty="0">
                <a:solidFill>
                  <a:srgbClr val="00B050"/>
                </a:solidFill>
              </a:rPr>
              <a:t>99% after </a:t>
            </a:r>
            <a:r>
              <a:rPr lang="en-GB" sz="1800" b="1" noProof="0" dirty="0">
                <a:solidFill>
                  <a:srgbClr val="00B050"/>
                </a:solidFill>
              </a:rPr>
              <a:t>3.4</a:t>
            </a:r>
            <a:r>
              <a:rPr lang="en-GB" sz="1800" noProof="0" dirty="0">
                <a:solidFill>
                  <a:srgbClr val="00B050"/>
                </a:solidFill>
              </a:rPr>
              <a:t>*T1 </a:t>
            </a:r>
          </a:p>
        </p:txBody>
      </p:sp>
      <p:sp>
        <p:nvSpPr>
          <p:cNvPr id="36" name="TextBox 35">
            <a:extLst>
              <a:ext uri="{FF2B5EF4-FFF2-40B4-BE49-F238E27FC236}">
                <a16:creationId xmlns:a16="http://schemas.microsoft.com/office/drawing/2014/main" id="{554D1D0F-FCBE-3227-6C84-4052201C6D70}"/>
              </a:ext>
            </a:extLst>
          </p:cNvPr>
          <p:cNvSpPr txBox="1"/>
          <p:nvPr/>
        </p:nvSpPr>
        <p:spPr>
          <a:xfrm>
            <a:off x="6991642" y="5517232"/>
            <a:ext cx="2172390" cy="369332"/>
          </a:xfrm>
          <a:prstGeom prst="rect">
            <a:avLst/>
          </a:prstGeom>
          <a:noFill/>
        </p:spPr>
        <p:txBody>
          <a:bodyPr wrap="none" rtlCol="0">
            <a:spAutoFit/>
          </a:bodyPr>
          <a:lstStyle/>
          <a:p>
            <a:r>
              <a:rPr lang="en-GB" sz="1800" noProof="0" dirty="0">
                <a:solidFill>
                  <a:srgbClr val="00B050"/>
                </a:solidFill>
              </a:rPr>
              <a:t>99.9% after 5.7*T1 </a:t>
            </a:r>
          </a:p>
        </p:txBody>
      </p:sp>
    </p:spTree>
    <p:extLst>
      <p:ext uri="{BB962C8B-B14F-4D97-AF65-F5344CB8AC3E}">
        <p14:creationId xmlns:p14="http://schemas.microsoft.com/office/powerpoint/2010/main" val="311709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7EFC-2D8A-2688-9B7B-1E9D3808DFCC}"/>
              </a:ext>
            </a:extLst>
          </p:cNvPr>
          <p:cNvSpPr>
            <a:spLocks noGrp="1"/>
          </p:cNvSpPr>
          <p:nvPr>
            <p:ph type="title"/>
          </p:nvPr>
        </p:nvSpPr>
        <p:spPr/>
        <p:txBody>
          <a:bodyPr/>
          <a:lstStyle/>
          <a:p>
            <a:r>
              <a:rPr lang="en-GB" noProof="0" dirty="0"/>
              <a:t>How long between scans?</a:t>
            </a:r>
          </a:p>
        </p:txBody>
      </p:sp>
      <p:sp>
        <p:nvSpPr>
          <p:cNvPr id="3" name="Content Placeholder 2">
            <a:extLst>
              <a:ext uri="{FF2B5EF4-FFF2-40B4-BE49-F238E27FC236}">
                <a16:creationId xmlns:a16="http://schemas.microsoft.com/office/drawing/2014/main" id="{FF6AAC70-E099-5924-B0E3-1C281E353734}"/>
              </a:ext>
            </a:extLst>
          </p:cNvPr>
          <p:cNvSpPr>
            <a:spLocks noGrp="1"/>
          </p:cNvSpPr>
          <p:nvPr>
            <p:ph idx="1"/>
          </p:nvPr>
        </p:nvSpPr>
        <p:spPr/>
        <p:txBody>
          <a:bodyPr/>
          <a:lstStyle/>
          <a:p>
            <a:r>
              <a:rPr lang="en-GB" noProof="0" dirty="0"/>
              <a:t>We can do similar calculations for 30 or 90 degree pulses</a:t>
            </a:r>
          </a:p>
          <a:p>
            <a:r>
              <a:rPr lang="en-GB" noProof="0" dirty="0"/>
              <a:t>30 degree pulse: 99% at 2.6T</a:t>
            </a:r>
            <a:r>
              <a:rPr lang="en-GB" baseline="-25000" noProof="0" dirty="0"/>
              <a:t>1</a:t>
            </a:r>
            <a:r>
              <a:rPr lang="en-GB" noProof="0" dirty="0"/>
              <a:t>, 99.9% at 4.9T</a:t>
            </a:r>
            <a:r>
              <a:rPr lang="en-GB" baseline="-25000" noProof="0" dirty="0"/>
              <a:t>1</a:t>
            </a:r>
          </a:p>
          <a:p>
            <a:r>
              <a:rPr lang="en-GB" noProof="0" dirty="0"/>
              <a:t>90 degree pulse: 99% at 4.6T</a:t>
            </a:r>
            <a:r>
              <a:rPr lang="en-GB" baseline="-25000" noProof="0" dirty="0"/>
              <a:t>1</a:t>
            </a:r>
            <a:r>
              <a:rPr lang="en-GB" noProof="0" dirty="0"/>
              <a:t>, 99.9% at 6.9T</a:t>
            </a:r>
            <a:r>
              <a:rPr lang="en-GB" baseline="-25000" noProof="0" dirty="0"/>
              <a:t>1</a:t>
            </a:r>
          </a:p>
          <a:p>
            <a:endParaRPr lang="en-GB" baseline="-25000" noProof="0" dirty="0"/>
          </a:p>
          <a:p>
            <a:r>
              <a:rPr lang="en-GB" noProof="0" dirty="0"/>
              <a:t>With a 45 degree pulse, if we have a total relaxation delay (D1 + AQ) = 3.4x the longest T</a:t>
            </a:r>
            <a:r>
              <a:rPr lang="en-GB" baseline="-25000" noProof="0" dirty="0"/>
              <a:t>1</a:t>
            </a:r>
            <a:r>
              <a:rPr lang="en-GB" noProof="0" dirty="0"/>
              <a:t> of any signal, then we have at most 1% error in the intensity of any signal due to incomplete relaxation </a:t>
            </a:r>
          </a:p>
          <a:p>
            <a:r>
              <a:rPr lang="en-GB" b="1" noProof="0" dirty="0"/>
              <a:t>But we don’t know what T1 is in general!</a:t>
            </a:r>
          </a:p>
          <a:p>
            <a:r>
              <a:rPr lang="en-GB" b="1" noProof="0" dirty="0"/>
              <a:t>So, we use a value that should generally be long enough always</a:t>
            </a:r>
          </a:p>
        </p:txBody>
      </p:sp>
    </p:spTree>
    <p:extLst>
      <p:ext uri="{BB962C8B-B14F-4D97-AF65-F5344CB8AC3E}">
        <p14:creationId xmlns:p14="http://schemas.microsoft.com/office/powerpoint/2010/main" val="7980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C4B1-B3CE-7D2C-9504-F236E598E6D6}"/>
              </a:ext>
            </a:extLst>
          </p:cNvPr>
          <p:cNvSpPr>
            <a:spLocks noGrp="1"/>
          </p:cNvSpPr>
          <p:nvPr>
            <p:ph type="title"/>
          </p:nvPr>
        </p:nvSpPr>
        <p:spPr/>
        <p:txBody>
          <a:bodyPr/>
          <a:lstStyle/>
          <a:p>
            <a:r>
              <a:rPr lang="en-GB" noProof="0" dirty="0"/>
              <a:t>Compromise setup </a:t>
            </a:r>
          </a:p>
        </p:txBody>
      </p:sp>
      <p:sp>
        <p:nvSpPr>
          <p:cNvPr id="3" name="Content Placeholder 2">
            <a:extLst>
              <a:ext uri="{FF2B5EF4-FFF2-40B4-BE49-F238E27FC236}">
                <a16:creationId xmlns:a16="http://schemas.microsoft.com/office/drawing/2014/main" id="{656FF297-E577-BD09-7E15-7118D17C15AE}"/>
              </a:ext>
            </a:extLst>
          </p:cNvPr>
          <p:cNvSpPr>
            <a:spLocks noGrp="1"/>
          </p:cNvSpPr>
          <p:nvPr>
            <p:ph idx="1"/>
          </p:nvPr>
        </p:nvSpPr>
        <p:spPr/>
        <p:txBody>
          <a:bodyPr/>
          <a:lstStyle/>
          <a:p>
            <a:r>
              <a:rPr lang="en-GB" noProof="0" dirty="0"/>
              <a:t>Different setups optimized for best S:N and for quantification:	</a:t>
            </a:r>
          </a:p>
          <a:p>
            <a:pPr lvl="1"/>
            <a:r>
              <a:rPr lang="en-GB" noProof="0" dirty="0"/>
              <a:t>Standard: large number of scans and relatively short D1</a:t>
            </a:r>
          </a:p>
          <a:p>
            <a:pPr lvl="1"/>
            <a:r>
              <a:rPr lang="en-GB" noProof="0" dirty="0"/>
              <a:t>Quantitative: small number of scans and long D1</a:t>
            </a:r>
          </a:p>
          <a:p>
            <a:pPr lvl="1"/>
            <a:r>
              <a:rPr lang="en-GB" noProof="0" dirty="0"/>
              <a:t>Overnight quantitative with additional T1 measurement</a:t>
            </a:r>
          </a:p>
          <a:p>
            <a:pPr lvl="2"/>
            <a:r>
              <a:rPr lang="en-GB" noProof="0" dirty="0"/>
              <a:t>So you can check it is really quantitative…</a:t>
            </a:r>
          </a:p>
          <a:p>
            <a:endParaRPr lang="en-GB" noProof="0" dirty="0"/>
          </a:p>
        </p:txBody>
      </p:sp>
    </p:spTree>
    <p:extLst>
      <p:ext uri="{BB962C8B-B14F-4D97-AF65-F5344CB8AC3E}">
        <p14:creationId xmlns:p14="http://schemas.microsoft.com/office/powerpoint/2010/main" val="369303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F671-F7D0-89C6-DCD7-67F21F6776D2}"/>
              </a:ext>
            </a:extLst>
          </p:cNvPr>
          <p:cNvSpPr>
            <a:spLocks noGrp="1"/>
          </p:cNvSpPr>
          <p:nvPr>
            <p:ph type="title"/>
          </p:nvPr>
        </p:nvSpPr>
        <p:spPr/>
        <p:txBody>
          <a:bodyPr/>
          <a:lstStyle/>
          <a:p>
            <a:r>
              <a:rPr lang="en-GB" noProof="0" dirty="0"/>
              <a:t>Other considerations: </a:t>
            </a:r>
            <a:r>
              <a:rPr lang="en-GB" noProof="0" dirty="0" err="1"/>
              <a:t>nOe</a:t>
            </a:r>
            <a:r>
              <a:rPr lang="en-GB" noProof="0" dirty="0"/>
              <a:t> effects</a:t>
            </a:r>
          </a:p>
        </p:txBody>
      </p:sp>
      <p:sp>
        <p:nvSpPr>
          <p:cNvPr id="3" name="Content Placeholder 2">
            <a:extLst>
              <a:ext uri="{FF2B5EF4-FFF2-40B4-BE49-F238E27FC236}">
                <a16:creationId xmlns:a16="http://schemas.microsoft.com/office/drawing/2014/main" id="{6F0535E9-D356-4043-3F3F-CABD2AEE1828}"/>
              </a:ext>
            </a:extLst>
          </p:cNvPr>
          <p:cNvSpPr>
            <a:spLocks noGrp="1"/>
          </p:cNvSpPr>
          <p:nvPr>
            <p:ph idx="1"/>
          </p:nvPr>
        </p:nvSpPr>
        <p:spPr/>
        <p:txBody>
          <a:bodyPr/>
          <a:lstStyle/>
          <a:p>
            <a:r>
              <a:rPr lang="en-GB" noProof="0" dirty="0"/>
              <a:t>Decoupling protons disturbs them from equilibrium</a:t>
            </a:r>
          </a:p>
          <a:p>
            <a:r>
              <a:rPr lang="en-GB" noProof="0" dirty="0"/>
              <a:t>Therefore, </a:t>
            </a:r>
            <a:r>
              <a:rPr lang="en-GB" noProof="0" dirty="0" err="1"/>
              <a:t>nOe</a:t>
            </a:r>
            <a:r>
              <a:rPr lang="en-GB" noProof="0" dirty="0"/>
              <a:t> effects can be generated</a:t>
            </a:r>
          </a:p>
          <a:p>
            <a:r>
              <a:rPr lang="en-GB" noProof="0" dirty="0"/>
              <a:t>But, we want decoupling for best S:N, ideally</a:t>
            </a:r>
          </a:p>
          <a:p>
            <a:r>
              <a:rPr lang="en-GB" noProof="0" dirty="0"/>
              <a:t>Solution: decoupling only during acquisition time</a:t>
            </a:r>
          </a:p>
          <a:p>
            <a:pPr lvl="1"/>
            <a:r>
              <a:rPr lang="en-GB" dirty="0"/>
              <a:t>“inverse gated decoupling”</a:t>
            </a:r>
            <a:endParaRPr lang="en-GB" noProof="0" dirty="0"/>
          </a:p>
          <a:p>
            <a:r>
              <a:rPr lang="en-GB" noProof="0" dirty="0"/>
              <a:t>With long relaxation delay, any </a:t>
            </a:r>
            <a:r>
              <a:rPr lang="en-GB" noProof="0" dirty="0" err="1"/>
              <a:t>nOe</a:t>
            </a:r>
            <a:r>
              <a:rPr lang="en-GB" noProof="0" dirty="0"/>
              <a:t> created relaxes away</a:t>
            </a:r>
          </a:p>
          <a:p>
            <a:pPr marL="0" indent="0">
              <a:buNone/>
            </a:pPr>
            <a:endParaRPr lang="en-GB" noProof="0" dirty="0"/>
          </a:p>
          <a:p>
            <a:endParaRPr lang="en-GB" noProof="0" dirty="0"/>
          </a:p>
          <a:p>
            <a:endParaRPr lang="en-GB" noProof="0" dirty="0"/>
          </a:p>
          <a:p>
            <a:endParaRPr lang="en-GB" noProof="0" dirty="0"/>
          </a:p>
        </p:txBody>
      </p:sp>
    </p:spTree>
    <p:extLst>
      <p:ext uri="{BB962C8B-B14F-4D97-AF65-F5344CB8AC3E}">
        <p14:creationId xmlns:p14="http://schemas.microsoft.com/office/powerpoint/2010/main" val="393724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DA76-978D-E46A-3AD5-CCC0BD4E9B52}"/>
              </a:ext>
            </a:extLst>
          </p:cNvPr>
          <p:cNvSpPr>
            <a:spLocks noGrp="1"/>
          </p:cNvSpPr>
          <p:nvPr>
            <p:ph type="title"/>
          </p:nvPr>
        </p:nvSpPr>
        <p:spPr/>
        <p:txBody>
          <a:bodyPr/>
          <a:lstStyle/>
          <a:p>
            <a:r>
              <a:rPr lang="en-GB" noProof="0" dirty="0"/>
              <a:t>Other considerations: processing</a:t>
            </a:r>
          </a:p>
        </p:txBody>
      </p:sp>
      <p:sp>
        <p:nvSpPr>
          <p:cNvPr id="3" name="Content Placeholder 2">
            <a:extLst>
              <a:ext uri="{FF2B5EF4-FFF2-40B4-BE49-F238E27FC236}">
                <a16:creationId xmlns:a16="http://schemas.microsoft.com/office/drawing/2014/main" id="{281292A0-FD4E-B437-8C92-72137457E9F3}"/>
              </a:ext>
            </a:extLst>
          </p:cNvPr>
          <p:cNvSpPr>
            <a:spLocks noGrp="1"/>
          </p:cNvSpPr>
          <p:nvPr>
            <p:ph idx="1"/>
          </p:nvPr>
        </p:nvSpPr>
        <p:spPr>
          <a:xfrm>
            <a:off x="364278" y="1340768"/>
            <a:ext cx="8374063" cy="4067175"/>
          </a:xfrm>
        </p:spPr>
        <p:txBody>
          <a:bodyPr/>
          <a:lstStyle/>
          <a:p>
            <a:r>
              <a:rPr lang="en-GB" noProof="0" dirty="0"/>
              <a:t>Phase and baseline correction critical</a:t>
            </a:r>
          </a:p>
          <a:p>
            <a:r>
              <a:rPr lang="en-GB" noProof="0" dirty="0"/>
              <a:t>Including around peaks</a:t>
            </a:r>
          </a:p>
          <a:p>
            <a:r>
              <a:rPr lang="en-GB" noProof="0" dirty="0"/>
              <a:t>For 19F, APBK in topspin should do a good job (also suppressing background signal.</a:t>
            </a:r>
          </a:p>
          <a:p>
            <a:r>
              <a:rPr lang="en-GB" noProof="0" dirty="0"/>
              <a:t>New experiments are set up to minimise required first order phase correction</a:t>
            </a:r>
          </a:p>
          <a:p>
            <a:endParaRPr lang="en-GB" noProof="0" dirty="0"/>
          </a:p>
        </p:txBody>
      </p:sp>
      <p:pic>
        <p:nvPicPr>
          <p:cNvPr id="6" name="Picture 5">
            <a:extLst>
              <a:ext uri="{FF2B5EF4-FFF2-40B4-BE49-F238E27FC236}">
                <a16:creationId xmlns:a16="http://schemas.microsoft.com/office/drawing/2014/main" id="{0E813B1A-AE8B-EFFC-8306-832DB8E20BE9}"/>
              </a:ext>
            </a:extLst>
          </p:cNvPr>
          <p:cNvPicPr>
            <a:picLocks noChangeAspect="1"/>
          </p:cNvPicPr>
          <p:nvPr/>
        </p:nvPicPr>
        <p:blipFill>
          <a:blip r:embed="rId2"/>
          <a:stretch>
            <a:fillRect/>
          </a:stretch>
        </p:blipFill>
        <p:spPr>
          <a:xfrm>
            <a:off x="2061349" y="3565822"/>
            <a:ext cx="3685850" cy="2885778"/>
          </a:xfrm>
          <a:prstGeom prst="rect">
            <a:avLst/>
          </a:prstGeom>
        </p:spPr>
      </p:pic>
      <p:sp>
        <p:nvSpPr>
          <p:cNvPr id="7" name="TextBox 6">
            <a:extLst>
              <a:ext uri="{FF2B5EF4-FFF2-40B4-BE49-F238E27FC236}">
                <a16:creationId xmlns:a16="http://schemas.microsoft.com/office/drawing/2014/main" id="{7251D160-9BD4-0907-15E7-FA846802D7E7}"/>
              </a:ext>
            </a:extLst>
          </p:cNvPr>
          <p:cNvSpPr txBox="1"/>
          <p:nvPr/>
        </p:nvSpPr>
        <p:spPr>
          <a:xfrm>
            <a:off x="4024612" y="5407943"/>
            <a:ext cx="1722587" cy="461665"/>
          </a:xfrm>
          <a:prstGeom prst="rect">
            <a:avLst/>
          </a:prstGeom>
          <a:noFill/>
        </p:spPr>
        <p:txBody>
          <a:bodyPr wrap="none" rtlCol="0">
            <a:spAutoFit/>
          </a:bodyPr>
          <a:lstStyle/>
          <a:p>
            <a:r>
              <a:rPr lang="en-GB" noProof="0" dirty="0"/>
              <a:t>After APBK</a:t>
            </a:r>
          </a:p>
        </p:txBody>
      </p:sp>
      <p:sp>
        <p:nvSpPr>
          <p:cNvPr id="8" name="TextBox 7">
            <a:extLst>
              <a:ext uri="{FF2B5EF4-FFF2-40B4-BE49-F238E27FC236}">
                <a16:creationId xmlns:a16="http://schemas.microsoft.com/office/drawing/2014/main" id="{47EA44D6-27F3-693D-CA87-F3425C4D4F39}"/>
              </a:ext>
            </a:extLst>
          </p:cNvPr>
          <p:cNvSpPr txBox="1"/>
          <p:nvPr/>
        </p:nvSpPr>
        <p:spPr>
          <a:xfrm>
            <a:off x="4014983" y="3734882"/>
            <a:ext cx="2427268" cy="461665"/>
          </a:xfrm>
          <a:prstGeom prst="rect">
            <a:avLst/>
          </a:prstGeom>
          <a:noFill/>
        </p:spPr>
        <p:txBody>
          <a:bodyPr wrap="none" rtlCol="0">
            <a:spAutoFit/>
          </a:bodyPr>
          <a:lstStyle/>
          <a:p>
            <a:r>
              <a:rPr lang="en-GB" noProof="0" dirty="0">
                <a:solidFill>
                  <a:srgbClr val="FF0000"/>
                </a:solidFill>
              </a:rPr>
              <a:t>Phase corrected</a:t>
            </a:r>
          </a:p>
        </p:txBody>
      </p:sp>
      <p:sp>
        <p:nvSpPr>
          <p:cNvPr id="9" name="Rectangle: Rounded Corners 8">
            <a:extLst>
              <a:ext uri="{FF2B5EF4-FFF2-40B4-BE49-F238E27FC236}">
                <a16:creationId xmlns:a16="http://schemas.microsoft.com/office/drawing/2014/main" id="{300ACEEF-288A-6DF2-470C-18EACDEB5256}"/>
              </a:ext>
            </a:extLst>
          </p:cNvPr>
          <p:cNvSpPr/>
          <p:nvPr/>
        </p:nvSpPr>
        <p:spPr bwMode="auto">
          <a:xfrm>
            <a:off x="4427984" y="4077072"/>
            <a:ext cx="1152128" cy="748879"/>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000000"/>
              </a:solidFill>
              <a:effectLst/>
              <a:latin typeface="Arial" charset="0"/>
              <a:ea typeface="ＭＳ Ｐゴシック" charset="0"/>
            </a:endParaRPr>
          </a:p>
        </p:txBody>
      </p:sp>
      <p:sp>
        <p:nvSpPr>
          <p:cNvPr id="10" name="TextBox 9">
            <a:extLst>
              <a:ext uri="{FF2B5EF4-FFF2-40B4-BE49-F238E27FC236}">
                <a16:creationId xmlns:a16="http://schemas.microsoft.com/office/drawing/2014/main" id="{2F73C01F-1965-F628-2C22-3C1A22502459}"/>
              </a:ext>
            </a:extLst>
          </p:cNvPr>
          <p:cNvSpPr txBox="1"/>
          <p:nvPr/>
        </p:nvSpPr>
        <p:spPr>
          <a:xfrm>
            <a:off x="5747199" y="4566618"/>
            <a:ext cx="2687321" cy="830997"/>
          </a:xfrm>
          <a:prstGeom prst="rect">
            <a:avLst/>
          </a:prstGeom>
          <a:noFill/>
        </p:spPr>
        <p:txBody>
          <a:bodyPr wrap="square" rtlCol="0">
            <a:spAutoFit/>
          </a:bodyPr>
          <a:lstStyle/>
          <a:p>
            <a:r>
              <a:rPr lang="en-GB" noProof="0" dirty="0">
                <a:solidFill>
                  <a:srgbClr val="FF0000"/>
                </a:solidFill>
              </a:rPr>
              <a:t>Probe background signal</a:t>
            </a:r>
          </a:p>
        </p:txBody>
      </p:sp>
      <p:cxnSp>
        <p:nvCxnSpPr>
          <p:cNvPr id="12" name="Straight Connector 11">
            <a:extLst>
              <a:ext uri="{FF2B5EF4-FFF2-40B4-BE49-F238E27FC236}">
                <a16:creationId xmlns:a16="http://schemas.microsoft.com/office/drawing/2014/main" id="{A680836C-7043-B751-69E8-9967B0959388}"/>
              </a:ext>
            </a:extLst>
          </p:cNvPr>
          <p:cNvCxnSpPr>
            <a:cxnSpLocks/>
          </p:cNvCxnSpPr>
          <p:nvPr/>
        </p:nvCxnSpPr>
        <p:spPr bwMode="auto">
          <a:xfrm>
            <a:off x="5580112" y="4773507"/>
            <a:ext cx="288032" cy="167661"/>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93975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BDF2-15E9-3F24-0D26-3A2963AD4223}"/>
              </a:ext>
            </a:extLst>
          </p:cNvPr>
          <p:cNvSpPr>
            <a:spLocks noGrp="1"/>
          </p:cNvSpPr>
          <p:nvPr>
            <p:ph type="title"/>
          </p:nvPr>
        </p:nvSpPr>
        <p:spPr/>
        <p:txBody>
          <a:bodyPr/>
          <a:lstStyle/>
          <a:p>
            <a:r>
              <a:rPr lang="en-GB" noProof="0" dirty="0"/>
              <a:t>Other considerations: integration</a:t>
            </a:r>
          </a:p>
        </p:txBody>
      </p:sp>
      <p:sp>
        <p:nvSpPr>
          <p:cNvPr id="3" name="Content Placeholder 2">
            <a:extLst>
              <a:ext uri="{FF2B5EF4-FFF2-40B4-BE49-F238E27FC236}">
                <a16:creationId xmlns:a16="http://schemas.microsoft.com/office/drawing/2014/main" id="{E8D006BD-342C-3359-3A8F-EBD048F22D2D}"/>
              </a:ext>
            </a:extLst>
          </p:cNvPr>
          <p:cNvSpPr>
            <a:spLocks noGrp="1"/>
          </p:cNvSpPr>
          <p:nvPr>
            <p:ph idx="1"/>
          </p:nvPr>
        </p:nvSpPr>
        <p:spPr>
          <a:xfrm>
            <a:off x="4572000" y="1708150"/>
            <a:ext cx="4186238" cy="4067175"/>
          </a:xfrm>
        </p:spPr>
        <p:txBody>
          <a:bodyPr/>
          <a:lstStyle/>
          <a:p>
            <a:r>
              <a:rPr lang="en-GB" noProof="0" dirty="0"/>
              <a:t>Carbon satellites (offset in 19F spectra due to isotope shift)</a:t>
            </a:r>
          </a:p>
          <a:p>
            <a:r>
              <a:rPr lang="en-GB" noProof="0" dirty="0"/>
              <a:t>0.55% of main peak, each</a:t>
            </a:r>
          </a:p>
          <a:p>
            <a:r>
              <a:rPr lang="en-GB" noProof="0" dirty="0"/>
              <a:t>Either always exclude or always include!</a:t>
            </a:r>
          </a:p>
        </p:txBody>
      </p:sp>
      <p:pic>
        <p:nvPicPr>
          <p:cNvPr id="8" name="Picture 7">
            <a:extLst>
              <a:ext uri="{FF2B5EF4-FFF2-40B4-BE49-F238E27FC236}">
                <a16:creationId xmlns:a16="http://schemas.microsoft.com/office/drawing/2014/main" id="{05559126-EA91-2DB5-47BA-19F4EF136C6F}"/>
              </a:ext>
            </a:extLst>
          </p:cNvPr>
          <p:cNvPicPr>
            <a:picLocks noChangeAspect="1"/>
          </p:cNvPicPr>
          <p:nvPr/>
        </p:nvPicPr>
        <p:blipFill>
          <a:blip r:embed="rId2"/>
          <a:stretch>
            <a:fillRect/>
          </a:stretch>
        </p:blipFill>
        <p:spPr>
          <a:xfrm>
            <a:off x="179512" y="1302002"/>
            <a:ext cx="4392488" cy="4850508"/>
          </a:xfrm>
          <a:prstGeom prst="rect">
            <a:avLst/>
          </a:prstGeom>
        </p:spPr>
      </p:pic>
    </p:spTree>
    <p:extLst>
      <p:ext uri="{BB962C8B-B14F-4D97-AF65-F5344CB8AC3E}">
        <p14:creationId xmlns:p14="http://schemas.microsoft.com/office/powerpoint/2010/main" val="98892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F9F1-0092-DC02-AB31-96A474E04E54}"/>
              </a:ext>
            </a:extLst>
          </p:cNvPr>
          <p:cNvSpPr>
            <a:spLocks noGrp="1"/>
          </p:cNvSpPr>
          <p:nvPr>
            <p:ph type="title"/>
          </p:nvPr>
        </p:nvSpPr>
        <p:spPr/>
        <p:txBody>
          <a:bodyPr/>
          <a:lstStyle/>
          <a:p>
            <a:r>
              <a:rPr lang="en-GB" noProof="0" dirty="0"/>
              <a:t>Other considerations: integration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0D5F676-071B-4F9E-74E7-D1C538B85D8B}"/>
                  </a:ext>
                </a:extLst>
              </p:cNvPr>
              <p:cNvSpPr>
                <a:spLocks noGrp="1"/>
              </p:cNvSpPr>
              <p:nvPr>
                <p:ph idx="1"/>
              </p:nvPr>
            </p:nvSpPr>
            <p:spPr/>
            <p:txBody>
              <a:bodyPr/>
              <a:lstStyle/>
              <a:p>
                <a:r>
                  <a:rPr lang="en-GB" noProof="0" dirty="0"/>
                  <a:t>Need to integrate the same fraction of each signal….</a:t>
                </a:r>
              </a:p>
              <a:p>
                <a:r>
                  <a:rPr lang="en-GB" noProof="0" dirty="0"/>
                  <a:t>NMR signal ideally Lorentzian function</a:t>
                </a:r>
                <a14:m>
                  <m:oMath xmlns:m="http://schemas.openxmlformats.org/officeDocument/2006/math">
                    <m:r>
                      <a:rPr lang="en-GB" b="0" i="1" noProof="0" smtClean="0">
                        <a:latin typeface="Cambria Math" panose="02040503050406030204" pitchFamily="18" charset="0"/>
                      </a:rPr>
                      <m:t>𝐿</m:t>
                    </m:r>
                    <m:d>
                      <m:dPr>
                        <m:ctrlPr>
                          <a:rPr lang="en-GB" b="0" i="1" noProof="0" smtClean="0">
                            <a:latin typeface="Cambria Math" panose="02040503050406030204" pitchFamily="18" charset="0"/>
                          </a:rPr>
                        </m:ctrlPr>
                      </m:dPr>
                      <m:e>
                        <m:r>
                          <a:rPr lang="en-GB" b="0" i="1" noProof="0" smtClean="0">
                            <a:latin typeface="Cambria Math" panose="02040503050406030204" pitchFamily="18" charset="0"/>
                          </a:rPr>
                          <m:t>𝑣</m:t>
                        </m:r>
                      </m:e>
                    </m:d>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r>
                          <a:rPr lang="en-GB" i="1" noProof="0" smtClean="0">
                            <a:latin typeface="Cambria Math" panose="02040503050406030204" pitchFamily="18" charset="0"/>
                            <a:ea typeface="Cambria Math" panose="02040503050406030204" pitchFamily="18" charset="0"/>
                          </a:rPr>
                          <m:t>𝜆</m:t>
                        </m:r>
                      </m:num>
                      <m:den>
                        <m:r>
                          <a:rPr lang="en-GB" b="0" i="1" noProof="0" smtClean="0">
                            <a:latin typeface="Cambria Math" panose="02040503050406030204" pitchFamily="18" charset="0"/>
                            <a:ea typeface="Cambria Math" panose="02040503050406030204" pitchFamily="18" charset="0"/>
                          </a:rPr>
                          <m:t>𝜋</m:t>
                        </m:r>
                        <m:r>
                          <a:rPr lang="en-GB" i="1" noProof="0" smtClean="0">
                            <a:latin typeface="Cambria Math" panose="02040503050406030204" pitchFamily="18" charset="0"/>
                            <a:ea typeface="Cambria Math" panose="02040503050406030204" pitchFamily="18" charset="0"/>
                          </a:rPr>
                          <m:t>(</m:t>
                        </m:r>
                        <m:sSup>
                          <m:sSupPr>
                            <m:ctrlPr>
                              <a:rPr lang="en-GB" i="1" noProof="0" smtClean="0">
                                <a:latin typeface="Cambria Math" panose="02040503050406030204" pitchFamily="18" charset="0"/>
                                <a:ea typeface="Cambria Math" panose="02040503050406030204" pitchFamily="18" charset="0"/>
                              </a:rPr>
                            </m:ctrlPr>
                          </m:sSupPr>
                          <m:e>
                            <m:r>
                              <a:rPr lang="en-GB" i="1" noProof="0" smtClean="0">
                                <a:latin typeface="Cambria Math" panose="02040503050406030204" pitchFamily="18" charset="0"/>
                                <a:ea typeface="Cambria Math" panose="02040503050406030204" pitchFamily="18" charset="0"/>
                              </a:rPr>
                              <m:t>𝑣</m:t>
                            </m:r>
                          </m:e>
                          <m:sup>
                            <m:r>
                              <a:rPr lang="en-GB" i="1" noProof="0" smtClean="0">
                                <a:latin typeface="Cambria Math" panose="02040503050406030204" pitchFamily="18" charset="0"/>
                                <a:ea typeface="Cambria Math" panose="02040503050406030204" pitchFamily="18" charset="0"/>
                              </a:rPr>
                              <m:t>2</m:t>
                            </m:r>
                          </m:sup>
                        </m:sSup>
                        <m:r>
                          <a:rPr lang="en-GB" i="1" noProof="0" smtClean="0">
                            <a:latin typeface="Cambria Math" panose="02040503050406030204" pitchFamily="18" charset="0"/>
                            <a:ea typeface="Cambria Math" panose="02040503050406030204" pitchFamily="18" charset="0"/>
                          </a:rPr>
                          <m:t>+</m:t>
                        </m:r>
                        <m:sSup>
                          <m:sSupPr>
                            <m:ctrlPr>
                              <a:rPr lang="en-GB" i="1" noProof="0" smtClean="0">
                                <a:latin typeface="Cambria Math" panose="02040503050406030204" pitchFamily="18" charset="0"/>
                                <a:ea typeface="Cambria Math" panose="02040503050406030204" pitchFamily="18" charset="0"/>
                              </a:rPr>
                            </m:ctrlPr>
                          </m:sSupPr>
                          <m:e>
                            <m:r>
                              <a:rPr lang="en-GB" i="1" noProof="0" smtClean="0">
                                <a:latin typeface="Cambria Math" panose="02040503050406030204" pitchFamily="18" charset="0"/>
                                <a:ea typeface="Cambria Math" panose="02040503050406030204" pitchFamily="18" charset="0"/>
                              </a:rPr>
                              <m:t>𝜆</m:t>
                            </m:r>
                          </m:e>
                          <m:sup>
                            <m:r>
                              <a:rPr lang="en-GB" i="1" noProof="0" smtClean="0">
                                <a:latin typeface="Cambria Math" panose="02040503050406030204" pitchFamily="18" charset="0"/>
                                <a:ea typeface="Cambria Math" panose="02040503050406030204" pitchFamily="18" charset="0"/>
                              </a:rPr>
                              <m:t>2</m:t>
                            </m:r>
                          </m:sup>
                        </m:sSup>
                        <m:r>
                          <a:rPr lang="en-GB" i="1" noProof="0" smtClean="0">
                            <a:latin typeface="Cambria Math" panose="02040503050406030204" pitchFamily="18" charset="0"/>
                            <a:ea typeface="Cambria Math" panose="02040503050406030204" pitchFamily="18" charset="0"/>
                          </a:rPr>
                          <m:t>)</m:t>
                        </m:r>
                      </m:den>
                    </m:f>
                  </m:oMath>
                </a14:m>
                <a:endParaRPr lang="en-GB" noProof="0" dirty="0"/>
              </a:p>
            </p:txBody>
          </p:sp>
        </mc:Choice>
        <mc:Fallback>
          <p:sp>
            <p:nvSpPr>
              <p:cNvPr id="3" name="Content Placeholder 2">
                <a:extLst>
                  <a:ext uri="{FF2B5EF4-FFF2-40B4-BE49-F238E27FC236}">
                    <a16:creationId xmlns:a16="http://schemas.microsoft.com/office/drawing/2014/main" id="{00D5F676-071B-4F9E-74E7-D1C538B85D8B}"/>
                  </a:ext>
                </a:extLst>
              </p:cNvPr>
              <p:cNvSpPr>
                <a:spLocks noGrp="1" noRot="1" noChangeAspect="1" noMove="1" noResize="1" noEditPoints="1" noAdjustHandles="1" noChangeArrowheads="1" noChangeShapeType="1" noTextEdit="1"/>
              </p:cNvSpPr>
              <p:nvPr>
                <p:ph idx="1"/>
              </p:nvPr>
            </p:nvSpPr>
            <p:spPr>
              <a:blipFill>
                <a:blip r:embed="rId2"/>
                <a:stretch>
                  <a:fillRect l="-1747" t="-1799"/>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2F33AE20-913A-6E41-EA53-78CA60FCF908}"/>
              </a:ext>
            </a:extLst>
          </p:cNvPr>
          <p:cNvPicPr>
            <a:picLocks noChangeAspect="1"/>
          </p:cNvPicPr>
          <p:nvPr/>
        </p:nvPicPr>
        <p:blipFill>
          <a:blip r:embed="rId3"/>
          <a:stretch>
            <a:fillRect/>
          </a:stretch>
        </p:blipFill>
        <p:spPr>
          <a:xfrm>
            <a:off x="251520" y="2996952"/>
            <a:ext cx="6156176" cy="2910107"/>
          </a:xfrm>
          <a:prstGeom prst="rect">
            <a:avLst/>
          </a:prstGeom>
        </p:spPr>
      </p:pic>
      <p:cxnSp>
        <p:nvCxnSpPr>
          <p:cNvPr id="8" name="Straight Connector 7">
            <a:extLst>
              <a:ext uri="{FF2B5EF4-FFF2-40B4-BE49-F238E27FC236}">
                <a16:creationId xmlns:a16="http://schemas.microsoft.com/office/drawing/2014/main" id="{A254F6AD-34D8-D375-A097-4AC289D8710B}"/>
              </a:ext>
            </a:extLst>
          </p:cNvPr>
          <p:cNvCxnSpPr>
            <a:cxnSpLocks/>
          </p:cNvCxnSpPr>
          <p:nvPr/>
        </p:nvCxnSpPr>
        <p:spPr bwMode="auto">
          <a:xfrm>
            <a:off x="3059832" y="4452005"/>
            <a:ext cx="36004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EC876F4-5379-321E-6DEB-414F3C8A6136}"/>
                  </a:ext>
                </a:extLst>
              </p:cNvPr>
              <p:cNvSpPr txBox="1"/>
              <p:nvPr/>
            </p:nvSpPr>
            <p:spPr>
              <a:xfrm>
                <a:off x="3305458" y="4221172"/>
                <a:ext cx="495340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ea typeface="Cambria Math" panose="02040503050406030204" pitchFamily="18" charset="0"/>
                        </a:rPr>
                        <m:t>2</m:t>
                      </m:r>
                      <m:r>
                        <a:rPr lang="en-GB" i="1" noProof="0" smtClean="0">
                          <a:latin typeface="Cambria Math" panose="02040503050406030204" pitchFamily="18" charset="0"/>
                          <a:ea typeface="Cambria Math" panose="02040503050406030204" pitchFamily="18" charset="0"/>
                        </a:rPr>
                        <m:t>𝜆</m:t>
                      </m:r>
                      <m:r>
                        <a:rPr lang="en-GB" b="0" i="1" noProof="0" smtClean="0">
                          <a:latin typeface="Cambria Math" panose="02040503050406030204" pitchFamily="18" charset="0"/>
                          <a:ea typeface="Cambria Math" panose="02040503050406030204" pitchFamily="18" charset="0"/>
                        </a:rPr>
                        <m:t>=</m:t>
                      </m:r>
                      <m:r>
                        <a:rPr lang="en-GB" b="0" i="1" noProof="0" smtClean="0">
                          <a:latin typeface="Cambria Math" panose="02040503050406030204" pitchFamily="18" charset="0"/>
                          <a:ea typeface="Cambria Math" panose="02040503050406030204" pitchFamily="18" charset="0"/>
                        </a:rPr>
                        <m:t>𝐹𝑢𝑙𝑙</m:t>
                      </m:r>
                      <m:r>
                        <a:rPr lang="en-GB" b="0" i="1" noProof="0" smtClean="0">
                          <a:latin typeface="Cambria Math" panose="02040503050406030204" pitchFamily="18" charset="0"/>
                          <a:ea typeface="Cambria Math" panose="02040503050406030204" pitchFamily="18" charset="0"/>
                        </a:rPr>
                        <m:t> </m:t>
                      </m:r>
                      <m:r>
                        <a:rPr lang="en-GB" b="0" i="1" noProof="0" smtClean="0">
                          <a:latin typeface="Cambria Math" panose="02040503050406030204" pitchFamily="18" charset="0"/>
                          <a:ea typeface="Cambria Math" panose="02040503050406030204" pitchFamily="18" charset="0"/>
                        </a:rPr>
                        <m:t>𝑤𝑖𝑑𝑡h</m:t>
                      </m:r>
                      <m:r>
                        <a:rPr lang="en-GB" b="0" i="1" noProof="0" smtClean="0">
                          <a:latin typeface="Cambria Math" panose="02040503050406030204" pitchFamily="18" charset="0"/>
                          <a:ea typeface="Cambria Math" panose="02040503050406030204" pitchFamily="18" charset="0"/>
                        </a:rPr>
                        <m:t> </m:t>
                      </m:r>
                      <m:r>
                        <a:rPr lang="en-GB" b="0" i="1" noProof="0" smtClean="0">
                          <a:latin typeface="Cambria Math" panose="02040503050406030204" pitchFamily="18" charset="0"/>
                          <a:ea typeface="Cambria Math" panose="02040503050406030204" pitchFamily="18" charset="0"/>
                        </a:rPr>
                        <m:t>𝑎𝑡</m:t>
                      </m:r>
                      <m:r>
                        <a:rPr lang="en-GB" b="0" i="1" noProof="0" smtClean="0">
                          <a:latin typeface="Cambria Math" panose="02040503050406030204" pitchFamily="18" charset="0"/>
                          <a:ea typeface="Cambria Math" panose="02040503050406030204" pitchFamily="18" charset="0"/>
                        </a:rPr>
                        <m:t> </m:t>
                      </m:r>
                      <m:r>
                        <a:rPr lang="en-GB" b="0" i="1" noProof="0" smtClean="0">
                          <a:latin typeface="Cambria Math" panose="02040503050406030204" pitchFamily="18" charset="0"/>
                          <a:ea typeface="Cambria Math" panose="02040503050406030204" pitchFamily="18" charset="0"/>
                        </a:rPr>
                        <m:t>h𝑎𝑙𝑓</m:t>
                      </m:r>
                      <m:r>
                        <a:rPr lang="en-GB" b="0" i="1" noProof="0" smtClean="0">
                          <a:latin typeface="Cambria Math" panose="02040503050406030204" pitchFamily="18" charset="0"/>
                          <a:ea typeface="Cambria Math" panose="02040503050406030204" pitchFamily="18" charset="0"/>
                        </a:rPr>
                        <m:t> </m:t>
                      </m:r>
                      <m:r>
                        <a:rPr lang="en-GB" b="0" i="1" noProof="0" smtClean="0">
                          <a:latin typeface="Cambria Math" panose="02040503050406030204" pitchFamily="18" charset="0"/>
                          <a:ea typeface="Cambria Math" panose="02040503050406030204" pitchFamily="18" charset="0"/>
                        </a:rPr>
                        <m:t>𝑚𝑎𝑥𝑖𝑚𝑢𝑚</m:t>
                      </m:r>
                    </m:oMath>
                  </m:oMathPara>
                </a14:m>
                <a:endParaRPr lang="en-GB" noProof="0" dirty="0"/>
              </a:p>
            </p:txBody>
          </p:sp>
        </mc:Choice>
        <mc:Fallback>
          <p:sp>
            <p:nvSpPr>
              <p:cNvPr id="10" name="TextBox 9">
                <a:extLst>
                  <a:ext uri="{FF2B5EF4-FFF2-40B4-BE49-F238E27FC236}">
                    <a16:creationId xmlns:a16="http://schemas.microsoft.com/office/drawing/2014/main" id="{8EC876F4-5379-321E-6DEB-414F3C8A6136}"/>
                  </a:ext>
                </a:extLst>
              </p:cNvPr>
              <p:cNvSpPr txBox="1">
                <a:spLocks noRot="1" noChangeAspect="1" noMove="1" noResize="1" noEditPoints="1" noAdjustHandles="1" noChangeArrowheads="1" noChangeShapeType="1" noTextEdit="1"/>
              </p:cNvSpPr>
              <p:nvPr/>
            </p:nvSpPr>
            <p:spPr>
              <a:xfrm>
                <a:off x="3305458" y="4221172"/>
                <a:ext cx="4953407" cy="461665"/>
              </a:xfrm>
              <a:prstGeom prst="rect">
                <a:avLst/>
              </a:prstGeom>
              <a:blipFill>
                <a:blip r:embed="rId4"/>
                <a:stretch>
                  <a:fillRect b="-19737"/>
                </a:stretch>
              </a:blipFill>
            </p:spPr>
            <p:txBody>
              <a:bodyPr/>
              <a:lstStyle/>
              <a:p>
                <a:r>
                  <a:rPr lang="en-GB">
                    <a:noFill/>
                  </a:rPr>
                  <a:t> </a:t>
                </a:r>
              </a:p>
            </p:txBody>
          </p:sp>
        </mc:Fallback>
      </mc:AlternateContent>
    </p:spTree>
    <p:extLst>
      <p:ext uri="{BB962C8B-B14F-4D97-AF65-F5344CB8AC3E}">
        <p14:creationId xmlns:p14="http://schemas.microsoft.com/office/powerpoint/2010/main" val="146107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FC0A4-4211-DBF7-5567-D571359B0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21CD6-E0D4-3898-4F03-7B7F0447AC75}"/>
              </a:ext>
            </a:extLst>
          </p:cNvPr>
          <p:cNvSpPr>
            <a:spLocks noGrp="1"/>
          </p:cNvSpPr>
          <p:nvPr>
            <p:ph type="title"/>
          </p:nvPr>
        </p:nvSpPr>
        <p:spPr/>
        <p:txBody>
          <a:bodyPr/>
          <a:lstStyle/>
          <a:p>
            <a:r>
              <a:rPr lang="en-GB" noProof="0" dirty="0"/>
              <a:t>Other considerations: integration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7AA122-B3D9-6796-77E0-CADC96669D48}"/>
                  </a:ext>
                </a:extLst>
              </p:cNvPr>
              <p:cNvSpPr>
                <a:spLocks noGrp="1"/>
              </p:cNvSpPr>
              <p:nvPr>
                <p:ph idx="1"/>
              </p:nvPr>
            </p:nvSpPr>
            <p:spPr>
              <a:xfrm>
                <a:off x="385762" y="1365671"/>
                <a:ext cx="8374063" cy="4067175"/>
              </a:xfrm>
            </p:spPr>
            <p:txBody>
              <a:bodyPr/>
              <a:lstStyle/>
              <a:p>
                <a:r>
                  <a:rPr lang="en-GB" noProof="0" dirty="0"/>
                  <a:t>Integral tends to 1, but… </a:t>
                </a:r>
              </a:p>
              <a:p>
                <a:r>
                  <a:rPr lang="en-GB" noProof="0" dirty="0"/>
                  <a:t>Integral from +v to –v: </a:t>
                </a:r>
                <a14:m>
                  <m:oMath xmlns:m="http://schemas.openxmlformats.org/officeDocument/2006/math">
                    <m:r>
                      <a:rPr lang="en-GB" b="0" i="1" noProof="0" smtClean="0">
                        <a:latin typeface="Cambria Math" panose="02040503050406030204" pitchFamily="18" charset="0"/>
                      </a:rPr>
                      <m:t>𝐼</m:t>
                    </m:r>
                    <m:r>
                      <a:rPr lang="en-GB" b="0" i="1" noProof="0" smtClean="0">
                        <a:latin typeface="Cambria Math" panose="02040503050406030204" pitchFamily="18" charset="0"/>
                      </a:rPr>
                      <m:t>=</m:t>
                    </m:r>
                    <m:f>
                      <m:fPr>
                        <m:ctrlPr>
                          <a:rPr lang="en-GB" i="1" noProof="0" smtClean="0">
                            <a:latin typeface="Cambria Math" panose="02040503050406030204" pitchFamily="18" charset="0"/>
                          </a:rPr>
                        </m:ctrlPr>
                      </m:fPr>
                      <m:num>
                        <m:r>
                          <a:rPr lang="en-GB" b="0" i="1" noProof="0" smtClean="0">
                            <a:latin typeface="Cambria Math" panose="02040503050406030204" pitchFamily="18" charset="0"/>
                            <a:ea typeface="Cambria Math" panose="02040503050406030204" pitchFamily="18" charset="0"/>
                          </a:rPr>
                          <m:t>2</m:t>
                        </m:r>
                      </m:num>
                      <m:den>
                        <m:r>
                          <a:rPr lang="en-GB" i="1" noProof="0" smtClean="0">
                            <a:latin typeface="Cambria Math" panose="02040503050406030204" pitchFamily="18" charset="0"/>
                            <a:ea typeface="Cambria Math" panose="02040503050406030204" pitchFamily="18" charset="0"/>
                          </a:rPr>
                          <m:t>𝜋</m:t>
                        </m:r>
                      </m:den>
                    </m:f>
                    <m:func>
                      <m:funcPr>
                        <m:ctrlPr>
                          <a:rPr lang="en-GB" i="1" noProof="0" smtClean="0">
                            <a:latin typeface="Cambria Math" panose="02040503050406030204" pitchFamily="18" charset="0"/>
                            <a:ea typeface="Cambria Math" panose="02040503050406030204" pitchFamily="18" charset="0"/>
                          </a:rPr>
                        </m:ctrlPr>
                      </m:funcPr>
                      <m:fName>
                        <m:sSup>
                          <m:sSupPr>
                            <m:ctrlPr>
                              <a:rPr lang="en-GB" i="1" noProof="0" smtClean="0">
                                <a:latin typeface="Cambria Math" panose="02040503050406030204" pitchFamily="18" charset="0"/>
                                <a:ea typeface="Cambria Math" panose="02040503050406030204" pitchFamily="18" charset="0"/>
                              </a:rPr>
                            </m:ctrlPr>
                          </m:sSupPr>
                          <m:e>
                            <m:r>
                              <m:rPr>
                                <m:sty m:val="p"/>
                              </m:rPr>
                              <a:rPr lang="en-GB" i="0" noProof="0" smtClean="0">
                                <a:latin typeface="Cambria Math" panose="02040503050406030204" pitchFamily="18" charset="0"/>
                                <a:ea typeface="Cambria Math" panose="02040503050406030204" pitchFamily="18" charset="0"/>
                              </a:rPr>
                              <m:t>tan</m:t>
                            </m:r>
                          </m:e>
                          <m:sup>
                            <m:r>
                              <a:rPr lang="en-GB" i="1" noProof="0" smtClean="0">
                                <a:latin typeface="Cambria Math" panose="02040503050406030204" pitchFamily="18" charset="0"/>
                                <a:ea typeface="Cambria Math" panose="02040503050406030204" pitchFamily="18" charset="0"/>
                              </a:rPr>
                              <m:t>−1</m:t>
                            </m:r>
                          </m:sup>
                        </m:sSup>
                      </m:fName>
                      <m:e>
                        <m:r>
                          <a:rPr lang="en-GB" b="0" i="1" noProof="0" smtClean="0">
                            <a:latin typeface="Cambria Math" panose="02040503050406030204" pitchFamily="18" charset="0"/>
                            <a:ea typeface="Cambria Math" panose="02040503050406030204" pitchFamily="18" charset="0"/>
                          </a:rPr>
                          <m:t>(</m:t>
                        </m:r>
                        <m:f>
                          <m:fPr>
                            <m:ctrlPr>
                              <a:rPr lang="en-GB" b="0" i="1" noProof="0" smtClean="0">
                                <a:latin typeface="Cambria Math" panose="02040503050406030204" pitchFamily="18" charset="0"/>
                                <a:ea typeface="Cambria Math" panose="02040503050406030204" pitchFamily="18" charset="0"/>
                              </a:rPr>
                            </m:ctrlPr>
                          </m:fPr>
                          <m:num>
                            <m:r>
                              <a:rPr lang="en-GB" b="0" i="1" noProof="0" smtClean="0">
                                <a:latin typeface="Cambria Math" panose="02040503050406030204" pitchFamily="18" charset="0"/>
                                <a:ea typeface="Cambria Math" panose="02040503050406030204" pitchFamily="18" charset="0"/>
                              </a:rPr>
                              <m:t>2</m:t>
                            </m:r>
                            <m:r>
                              <a:rPr lang="en-GB" b="0" i="1" noProof="0" smtClean="0">
                                <a:latin typeface="Cambria Math" panose="02040503050406030204" pitchFamily="18" charset="0"/>
                                <a:ea typeface="Cambria Math" panose="02040503050406030204" pitchFamily="18" charset="0"/>
                              </a:rPr>
                              <m:t>𝑣</m:t>
                            </m:r>
                          </m:num>
                          <m:den>
                            <m:r>
                              <a:rPr lang="en-GB" b="0" i="1" noProof="0" smtClean="0">
                                <a:latin typeface="Cambria Math" panose="02040503050406030204" pitchFamily="18" charset="0"/>
                                <a:ea typeface="Cambria Math" panose="02040503050406030204" pitchFamily="18" charset="0"/>
                              </a:rPr>
                              <m:t>𝜆</m:t>
                            </m:r>
                          </m:den>
                        </m:f>
                        <m:r>
                          <a:rPr lang="en-GB" b="0" i="1" noProof="0" smtClean="0">
                            <a:latin typeface="Cambria Math" panose="02040503050406030204" pitchFamily="18" charset="0"/>
                            <a:ea typeface="Cambria Math" panose="02040503050406030204" pitchFamily="18" charset="0"/>
                          </a:rPr>
                          <m:t>)</m:t>
                        </m:r>
                      </m:e>
                    </m:func>
                  </m:oMath>
                </a14:m>
                <a:endParaRPr lang="en-GB" noProof="0" dirty="0">
                  <a:ea typeface="Cambria Math" panose="02040503050406030204" pitchFamily="18" charset="0"/>
                </a:endParaRPr>
              </a:p>
              <a:p>
                <a:r>
                  <a:rPr lang="en-GB" noProof="0" dirty="0">
                    <a:ea typeface="Cambria Math" panose="02040503050406030204" pitchFamily="18" charset="0"/>
                  </a:rPr>
                  <a:t>Integrate </a:t>
                </a:r>
                <a:r>
                  <a:rPr lang="en-GB" b="1" noProof="0" dirty="0">
                    <a:ea typeface="Cambria Math" panose="02040503050406030204" pitchFamily="18" charset="0"/>
                  </a:rPr>
                  <a:t>+/- 32x </a:t>
                </a:r>
                <a:r>
                  <a:rPr lang="en-GB" noProof="0" dirty="0">
                    <a:ea typeface="Cambria Math" panose="02040503050406030204" pitchFamily="18" charset="0"/>
                  </a:rPr>
                  <a:t>linewidth to guarantee 99% of signal</a:t>
                </a:r>
              </a:p>
              <a:p>
                <a:endParaRPr lang="en-GB" noProof="0" dirty="0"/>
              </a:p>
              <a:p>
                <a:endParaRPr lang="en-GB" noProof="0" dirty="0"/>
              </a:p>
            </p:txBody>
          </p:sp>
        </mc:Choice>
        <mc:Fallback>
          <p:sp>
            <p:nvSpPr>
              <p:cNvPr id="3" name="Content Placeholder 2">
                <a:extLst>
                  <a:ext uri="{FF2B5EF4-FFF2-40B4-BE49-F238E27FC236}">
                    <a16:creationId xmlns:a16="http://schemas.microsoft.com/office/drawing/2014/main" id="{167AA122-B3D9-6796-77E0-CADC96669D48}"/>
                  </a:ext>
                </a:extLst>
              </p:cNvPr>
              <p:cNvSpPr>
                <a:spLocks noGrp="1" noRot="1" noChangeAspect="1" noMove="1" noResize="1" noEditPoints="1" noAdjustHandles="1" noChangeArrowheads="1" noChangeShapeType="1" noTextEdit="1"/>
              </p:cNvSpPr>
              <p:nvPr>
                <p:ph idx="1"/>
              </p:nvPr>
            </p:nvSpPr>
            <p:spPr>
              <a:xfrm>
                <a:off x="385762" y="1365671"/>
                <a:ext cx="8374063" cy="4067175"/>
              </a:xfrm>
              <a:blipFill>
                <a:blip r:embed="rId2"/>
                <a:stretch>
                  <a:fillRect l="-1747" t="-1799"/>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62E111AB-922E-2863-5708-4B4A86DF9367}"/>
              </a:ext>
            </a:extLst>
          </p:cNvPr>
          <p:cNvPicPr>
            <a:picLocks noChangeAspect="1"/>
          </p:cNvPicPr>
          <p:nvPr/>
        </p:nvPicPr>
        <p:blipFill>
          <a:blip r:embed="rId3"/>
          <a:stretch>
            <a:fillRect/>
          </a:stretch>
        </p:blipFill>
        <p:spPr>
          <a:xfrm>
            <a:off x="5616116" y="1296584"/>
            <a:ext cx="2448272" cy="1157331"/>
          </a:xfrm>
          <a:prstGeom prst="rect">
            <a:avLst/>
          </a:prstGeom>
        </p:spPr>
      </p:pic>
      <p:cxnSp>
        <p:nvCxnSpPr>
          <p:cNvPr id="8" name="Straight Connector 7">
            <a:extLst>
              <a:ext uri="{FF2B5EF4-FFF2-40B4-BE49-F238E27FC236}">
                <a16:creationId xmlns:a16="http://schemas.microsoft.com/office/drawing/2014/main" id="{3F06486D-2CFB-B038-6502-F802B3659864}"/>
              </a:ext>
            </a:extLst>
          </p:cNvPr>
          <p:cNvCxnSpPr>
            <a:cxnSpLocks/>
          </p:cNvCxnSpPr>
          <p:nvPr/>
        </p:nvCxnSpPr>
        <p:spPr bwMode="auto">
          <a:xfrm>
            <a:off x="6732240" y="1875248"/>
            <a:ext cx="18002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BD258FD-E50A-0963-F756-480156C5FD1B}"/>
                  </a:ext>
                </a:extLst>
              </p:cNvPr>
              <p:cNvSpPr txBox="1"/>
              <p:nvPr/>
            </p:nvSpPr>
            <p:spPr>
              <a:xfrm>
                <a:off x="6987978" y="1644416"/>
                <a:ext cx="19761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ea typeface="Cambria Math" panose="02040503050406030204" pitchFamily="18" charset="0"/>
                        </a:rPr>
                        <m:t>2</m:t>
                      </m:r>
                      <m:r>
                        <a:rPr lang="en-GB" i="1" noProof="0" smtClean="0">
                          <a:latin typeface="Cambria Math" panose="02040503050406030204" pitchFamily="18" charset="0"/>
                          <a:ea typeface="Cambria Math" panose="02040503050406030204" pitchFamily="18" charset="0"/>
                        </a:rPr>
                        <m:t>𝜆</m:t>
                      </m:r>
                      <m:r>
                        <a:rPr lang="en-GB" b="0" i="1" noProof="0" smtClean="0">
                          <a:latin typeface="Cambria Math" panose="02040503050406030204" pitchFamily="18" charset="0"/>
                          <a:ea typeface="Cambria Math" panose="02040503050406030204" pitchFamily="18" charset="0"/>
                        </a:rPr>
                        <m:t>=</m:t>
                      </m:r>
                      <m:r>
                        <a:rPr lang="en-GB" b="0" i="1" noProof="0" smtClean="0">
                          <a:latin typeface="Cambria Math" panose="02040503050406030204" pitchFamily="18" charset="0"/>
                          <a:ea typeface="Cambria Math" panose="02040503050406030204" pitchFamily="18" charset="0"/>
                        </a:rPr>
                        <m:t>𝐹𝑊𝐻𝑀</m:t>
                      </m:r>
                    </m:oMath>
                  </m:oMathPara>
                </a14:m>
                <a:endParaRPr lang="en-GB" noProof="0" dirty="0"/>
              </a:p>
            </p:txBody>
          </p:sp>
        </mc:Choice>
        <mc:Fallback>
          <p:sp>
            <p:nvSpPr>
              <p:cNvPr id="10" name="TextBox 9">
                <a:extLst>
                  <a:ext uri="{FF2B5EF4-FFF2-40B4-BE49-F238E27FC236}">
                    <a16:creationId xmlns:a16="http://schemas.microsoft.com/office/drawing/2014/main" id="{BBD258FD-E50A-0963-F756-480156C5FD1B}"/>
                  </a:ext>
                </a:extLst>
              </p:cNvPr>
              <p:cNvSpPr txBox="1">
                <a:spLocks noRot="1" noChangeAspect="1" noMove="1" noResize="1" noEditPoints="1" noAdjustHandles="1" noChangeArrowheads="1" noChangeShapeType="1" noTextEdit="1"/>
              </p:cNvSpPr>
              <p:nvPr/>
            </p:nvSpPr>
            <p:spPr>
              <a:xfrm>
                <a:off x="6987978" y="1644416"/>
                <a:ext cx="1976182" cy="461665"/>
              </a:xfrm>
              <a:prstGeom prst="rect">
                <a:avLst/>
              </a:prstGeom>
              <a:blipFill>
                <a:blip r:embed="rId4"/>
                <a:stretch>
                  <a:fillRect/>
                </a:stretch>
              </a:blipFill>
            </p:spPr>
            <p:txBody>
              <a:bodyPr/>
              <a:lstStyle/>
              <a:p>
                <a:r>
                  <a:rPr lang="en-GB">
                    <a:noFill/>
                  </a:rPr>
                  <a:t> </a:t>
                </a:r>
              </a:p>
            </p:txBody>
          </p:sp>
        </mc:Fallback>
      </mc:AlternateContent>
      <p:graphicFrame>
        <p:nvGraphicFramePr>
          <p:cNvPr id="9" name="Chart 8">
            <a:extLst>
              <a:ext uri="{FF2B5EF4-FFF2-40B4-BE49-F238E27FC236}">
                <a16:creationId xmlns:a16="http://schemas.microsoft.com/office/drawing/2014/main" id="{5E9797E9-829F-028A-50CF-FF0E7B872804}"/>
              </a:ext>
            </a:extLst>
          </p:cNvPr>
          <p:cNvGraphicFramePr>
            <a:graphicFrameLocks/>
          </p:cNvGraphicFramePr>
          <p:nvPr>
            <p:extLst>
              <p:ext uri="{D42A27DB-BD31-4B8C-83A1-F6EECF244321}">
                <p14:modId xmlns:p14="http://schemas.microsoft.com/office/powerpoint/2010/main" val="435202753"/>
              </p:ext>
            </p:extLst>
          </p:nvPr>
        </p:nvGraphicFramePr>
        <p:xfrm>
          <a:off x="-18135" y="3140968"/>
          <a:ext cx="3149975" cy="29264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5E9797E9-829F-028A-50CF-FF0E7B872804}"/>
              </a:ext>
            </a:extLst>
          </p:cNvPr>
          <p:cNvGraphicFramePr>
            <a:graphicFrameLocks/>
          </p:cNvGraphicFramePr>
          <p:nvPr>
            <p:extLst>
              <p:ext uri="{D42A27DB-BD31-4B8C-83A1-F6EECF244321}">
                <p14:modId xmlns:p14="http://schemas.microsoft.com/office/powerpoint/2010/main" val="1615122811"/>
              </p:ext>
            </p:extLst>
          </p:nvPr>
        </p:nvGraphicFramePr>
        <p:xfrm>
          <a:off x="2987824" y="3050696"/>
          <a:ext cx="6037312" cy="3001516"/>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Straight Connector 14">
            <a:extLst>
              <a:ext uri="{FF2B5EF4-FFF2-40B4-BE49-F238E27FC236}">
                <a16:creationId xmlns:a16="http://schemas.microsoft.com/office/drawing/2014/main" id="{B53E4D9E-595E-0676-E941-601D2B81E83F}"/>
              </a:ext>
            </a:extLst>
          </p:cNvPr>
          <p:cNvCxnSpPr>
            <a:cxnSpLocks/>
          </p:cNvCxnSpPr>
          <p:nvPr/>
        </p:nvCxnSpPr>
        <p:spPr bwMode="auto">
          <a:xfrm>
            <a:off x="3995936" y="3645024"/>
            <a:ext cx="324036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8AE7D1F5-B42E-ABBD-8041-A7B9CA017D53}"/>
              </a:ext>
            </a:extLst>
          </p:cNvPr>
          <p:cNvCxnSpPr>
            <a:cxnSpLocks/>
          </p:cNvCxnSpPr>
          <p:nvPr/>
        </p:nvCxnSpPr>
        <p:spPr bwMode="auto">
          <a:xfrm flipV="1">
            <a:off x="7236296" y="3645024"/>
            <a:ext cx="0" cy="1800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2899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bwMode="auto">
          <a:xfrm>
            <a:off x="457200" y="274638"/>
            <a:ext cx="68294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noProof="0" dirty="0"/>
              <a:t>Problem</a:t>
            </a:r>
          </a:p>
        </p:txBody>
      </p:sp>
      <p:sp>
        <p:nvSpPr>
          <p:cNvPr id="7171" name="Rectangle 1027"/>
          <p:cNvSpPr>
            <a:spLocks noGrp="1" noChangeArrowheads="1"/>
          </p:cNvSpPr>
          <p:nvPr>
            <p:ph idx="1"/>
          </p:nvPr>
        </p:nvSpPr>
        <p:spPr bwMode="auto">
          <a:xfrm>
            <a:off x="179512" y="1442046"/>
            <a:ext cx="8651751"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noProof="0" dirty="0"/>
              <a:t>Signal intensity  in NMR spectra is not generally uniform over whole shift range</a:t>
            </a:r>
          </a:p>
          <a:p>
            <a:r>
              <a:rPr lang="en-GB" noProof="0" dirty="0"/>
              <a:t>Range of frequencies we can excite is inversely proportional to pulse length</a:t>
            </a:r>
          </a:p>
          <a:p>
            <a:pPr eaLnBrk="1" hangingPunct="1"/>
            <a:r>
              <a:rPr lang="en-GB" noProof="0" dirty="0"/>
              <a:t>Minimum pulse length is limited by hardware/physics</a:t>
            </a:r>
          </a:p>
          <a:p>
            <a:pPr marL="0" indent="0" eaLnBrk="1" hangingPunct="1">
              <a:buNone/>
            </a:pPr>
            <a:endParaRPr lang="en-GB" noProof="0" dirty="0"/>
          </a:p>
          <a:p>
            <a:pPr eaLnBrk="1" hangingPunct="1"/>
            <a:r>
              <a:rPr lang="en-GB" noProof="0" dirty="0"/>
              <a:t>For proton this is ~ non issue</a:t>
            </a:r>
          </a:p>
          <a:p>
            <a:pPr eaLnBrk="1" hangingPunct="1"/>
            <a:r>
              <a:rPr lang="en-GB" noProof="0" dirty="0"/>
              <a:t>For 31P and 19F this can be severe issue.</a:t>
            </a:r>
          </a:p>
          <a:p>
            <a:pPr eaLnBrk="1" hangingPunct="1"/>
            <a:endParaRPr lang="en-GB" noProof="0" dirty="0"/>
          </a:p>
          <a:p>
            <a:pPr eaLnBrk="1" hangingPunct="1"/>
            <a:endParaRPr lang="en-GB" noProof="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8074-D4D7-5AF4-5844-063DFD55B7EE}"/>
              </a:ext>
            </a:extLst>
          </p:cNvPr>
          <p:cNvSpPr>
            <a:spLocks noGrp="1"/>
          </p:cNvSpPr>
          <p:nvPr>
            <p:ph type="title"/>
          </p:nvPr>
        </p:nvSpPr>
        <p:spPr/>
        <p:txBody>
          <a:bodyPr/>
          <a:lstStyle/>
          <a:p>
            <a:r>
              <a:rPr lang="en-GB" noProof="0" dirty="0"/>
              <a:t>Other considerations: S:N ratio	</a:t>
            </a:r>
          </a:p>
        </p:txBody>
      </p:sp>
      <p:sp>
        <p:nvSpPr>
          <p:cNvPr id="3" name="Content Placeholder 2">
            <a:extLst>
              <a:ext uri="{FF2B5EF4-FFF2-40B4-BE49-F238E27FC236}">
                <a16:creationId xmlns:a16="http://schemas.microsoft.com/office/drawing/2014/main" id="{CE177356-C45D-AC08-033E-5452162F0667}"/>
              </a:ext>
            </a:extLst>
          </p:cNvPr>
          <p:cNvSpPr>
            <a:spLocks noGrp="1"/>
          </p:cNvSpPr>
          <p:nvPr>
            <p:ph idx="1"/>
          </p:nvPr>
        </p:nvSpPr>
        <p:spPr/>
        <p:txBody>
          <a:bodyPr/>
          <a:lstStyle/>
          <a:p>
            <a:r>
              <a:rPr lang="en-GB" noProof="0" dirty="0"/>
              <a:t>Integrals are noisy – in general the integral of a region containing only noise is nonzero </a:t>
            </a:r>
          </a:p>
          <a:p>
            <a:r>
              <a:rPr lang="en-GB" noProof="0" dirty="0"/>
              <a:t>Integral to noise ratio is lower than S:N ratio for large integral range</a:t>
            </a:r>
          </a:p>
          <a:p>
            <a:r>
              <a:rPr lang="en-GB" noProof="0" dirty="0"/>
              <a:t>For +/- 32x linewidth, </a:t>
            </a:r>
            <a:r>
              <a:rPr lang="en-GB" noProof="0" dirty="0" err="1"/>
              <a:t>Integral:noise</a:t>
            </a:r>
            <a:r>
              <a:rPr lang="en-GB" noProof="0" dirty="0"/>
              <a:t> = S:N*0.61</a:t>
            </a:r>
          </a:p>
          <a:p>
            <a:r>
              <a:rPr lang="en-GB" noProof="0" dirty="0"/>
              <a:t>So for 99% reproducibility of the integral, need S:N for a given peak, of </a:t>
            </a:r>
            <a:r>
              <a:rPr lang="en-GB" b="1" noProof="0" dirty="0"/>
              <a:t>&gt;160:1</a:t>
            </a:r>
          </a:p>
          <a:p>
            <a:pPr marL="0" indent="0">
              <a:buNone/>
            </a:pPr>
            <a:endParaRPr lang="en-GB" noProof="0" dirty="0"/>
          </a:p>
          <a:p>
            <a:endParaRPr lang="en-GB" noProof="0" dirty="0"/>
          </a:p>
        </p:txBody>
      </p:sp>
    </p:spTree>
    <p:extLst>
      <p:ext uri="{BB962C8B-B14F-4D97-AF65-F5344CB8AC3E}">
        <p14:creationId xmlns:p14="http://schemas.microsoft.com/office/powerpoint/2010/main" val="380318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CA6B-4613-1C20-C503-376895C04C85}"/>
              </a:ext>
            </a:extLst>
          </p:cNvPr>
          <p:cNvSpPr>
            <a:spLocks noGrp="1"/>
          </p:cNvSpPr>
          <p:nvPr>
            <p:ph type="title"/>
          </p:nvPr>
        </p:nvSpPr>
        <p:spPr/>
        <p:txBody>
          <a:bodyPr/>
          <a:lstStyle/>
          <a:p>
            <a:r>
              <a:rPr lang="en-GB" noProof="0" dirty="0"/>
              <a:t>Quantitative proton</a:t>
            </a:r>
          </a:p>
        </p:txBody>
      </p:sp>
      <p:sp>
        <p:nvSpPr>
          <p:cNvPr id="3" name="Content Placeholder 2">
            <a:extLst>
              <a:ext uri="{FF2B5EF4-FFF2-40B4-BE49-F238E27FC236}">
                <a16:creationId xmlns:a16="http://schemas.microsoft.com/office/drawing/2014/main" id="{CFF0E18C-CCBF-D9EC-E9D8-9462386A8771}"/>
              </a:ext>
            </a:extLst>
          </p:cNvPr>
          <p:cNvSpPr>
            <a:spLocks noGrp="1"/>
          </p:cNvSpPr>
          <p:nvPr>
            <p:ph idx="1"/>
          </p:nvPr>
        </p:nvSpPr>
        <p:spPr/>
        <p:txBody>
          <a:bodyPr/>
          <a:lstStyle/>
          <a:p>
            <a:r>
              <a:rPr lang="en-GB" noProof="0" dirty="0"/>
              <a:t>Single scan quantitative proton run first – no relaxation issues </a:t>
            </a:r>
          </a:p>
          <a:p>
            <a:r>
              <a:rPr lang="en-GB" noProof="0" dirty="0"/>
              <a:t>90 degree pulse for maximum signal</a:t>
            </a:r>
          </a:p>
          <a:p>
            <a:endParaRPr lang="en-GB" sz="1600" noProof="0" dirty="0">
              <a:cs typeface="Arial"/>
            </a:endParaRPr>
          </a:p>
        </p:txBody>
      </p:sp>
    </p:spTree>
    <p:extLst>
      <p:ext uri="{BB962C8B-B14F-4D97-AF65-F5344CB8AC3E}">
        <p14:creationId xmlns:p14="http://schemas.microsoft.com/office/powerpoint/2010/main" val="3213337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A989-7254-AF3A-E712-213B02642013}"/>
              </a:ext>
            </a:extLst>
          </p:cNvPr>
          <p:cNvSpPr>
            <a:spLocks noGrp="1"/>
          </p:cNvSpPr>
          <p:nvPr>
            <p:ph type="title"/>
          </p:nvPr>
        </p:nvSpPr>
        <p:spPr/>
        <p:txBody>
          <a:bodyPr/>
          <a:lstStyle/>
          <a:p>
            <a:r>
              <a:rPr lang="en-GB" noProof="0" dirty="0"/>
              <a:t>Experiments </a:t>
            </a:r>
            <a:r>
              <a:rPr lang="en-GB" noProof="0" dirty="0" err="1"/>
              <a:t>availaible</a:t>
            </a:r>
            <a:r>
              <a:rPr lang="en-GB" noProof="0" dirty="0"/>
              <a:t>:</a:t>
            </a:r>
          </a:p>
        </p:txBody>
      </p:sp>
      <p:sp>
        <p:nvSpPr>
          <p:cNvPr id="3" name="Content Placeholder 2">
            <a:extLst>
              <a:ext uri="{FF2B5EF4-FFF2-40B4-BE49-F238E27FC236}">
                <a16:creationId xmlns:a16="http://schemas.microsoft.com/office/drawing/2014/main" id="{6AA77809-63D5-CEDD-B2C8-1774A550E6BC}"/>
              </a:ext>
            </a:extLst>
          </p:cNvPr>
          <p:cNvSpPr>
            <a:spLocks noGrp="1"/>
          </p:cNvSpPr>
          <p:nvPr>
            <p:ph idx="1"/>
          </p:nvPr>
        </p:nvSpPr>
        <p:spPr/>
        <p:txBody>
          <a:bodyPr/>
          <a:lstStyle/>
          <a:p>
            <a:r>
              <a:rPr lang="en-GB" b="1" noProof="0" dirty="0"/>
              <a:t>19F QUANT +1H</a:t>
            </a:r>
          </a:p>
          <a:p>
            <a:pPr lvl="1"/>
            <a:r>
              <a:rPr lang="en-GB" noProof="0" dirty="0"/>
              <a:t>Daytime, 1 scan proton and 4 scan 19F</a:t>
            </a:r>
          </a:p>
          <a:p>
            <a:r>
              <a:rPr lang="en-GB" b="1" noProof="0" dirty="0"/>
              <a:t>QUANT 19F Overnight </a:t>
            </a:r>
          </a:p>
          <a:p>
            <a:pPr lvl="1"/>
            <a:r>
              <a:rPr lang="en-GB" noProof="0" dirty="0"/>
              <a:t>16 scan proton with 30s D1</a:t>
            </a:r>
          </a:p>
          <a:p>
            <a:pPr lvl="1"/>
            <a:r>
              <a:rPr lang="en-GB" noProof="0" dirty="0"/>
              <a:t>128 scan 19F with 30s D1</a:t>
            </a:r>
          </a:p>
          <a:p>
            <a:pPr lvl="1"/>
            <a:r>
              <a:rPr lang="en-GB" noProof="0" dirty="0"/>
              <a:t>19F T1 </a:t>
            </a:r>
          </a:p>
          <a:p>
            <a:endParaRPr lang="en-GB" noProof="0" dirty="0"/>
          </a:p>
          <a:p>
            <a:r>
              <a:rPr lang="en-GB" noProof="0" dirty="0"/>
              <a:t>plus existing 19F and 31P experiments modified to use new parameters</a:t>
            </a:r>
          </a:p>
        </p:txBody>
      </p:sp>
    </p:spTree>
    <p:extLst>
      <p:ext uri="{BB962C8B-B14F-4D97-AF65-F5344CB8AC3E}">
        <p14:creationId xmlns:p14="http://schemas.microsoft.com/office/powerpoint/2010/main" val="49738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D78E-2132-FE72-2D82-0FAD3E034DA3}"/>
              </a:ext>
            </a:extLst>
          </p:cNvPr>
          <p:cNvSpPr>
            <a:spLocks noGrp="1"/>
          </p:cNvSpPr>
          <p:nvPr>
            <p:ph type="title"/>
          </p:nvPr>
        </p:nvSpPr>
        <p:spPr/>
        <p:txBody>
          <a:bodyPr/>
          <a:lstStyle/>
          <a:p>
            <a:r>
              <a:rPr lang="en-GB" noProof="0" dirty="0"/>
              <a:t>Why nonuniformity?</a:t>
            </a:r>
          </a:p>
        </p:txBody>
      </p:sp>
      <p:sp>
        <p:nvSpPr>
          <p:cNvPr id="3" name="Content Placeholder 2">
            <a:extLst>
              <a:ext uri="{FF2B5EF4-FFF2-40B4-BE49-F238E27FC236}">
                <a16:creationId xmlns:a16="http://schemas.microsoft.com/office/drawing/2014/main" id="{849A8A89-703B-1368-617C-C4735F07D990}"/>
              </a:ext>
            </a:extLst>
          </p:cNvPr>
          <p:cNvSpPr>
            <a:spLocks noGrp="1"/>
          </p:cNvSpPr>
          <p:nvPr>
            <p:ph idx="1"/>
          </p:nvPr>
        </p:nvSpPr>
        <p:spPr>
          <a:xfrm>
            <a:off x="384175" y="1484784"/>
            <a:ext cx="8374063" cy="4067175"/>
          </a:xfrm>
        </p:spPr>
        <p:txBody>
          <a:bodyPr/>
          <a:lstStyle/>
          <a:p>
            <a:r>
              <a:rPr lang="en-GB" noProof="0" dirty="0"/>
              <a:t>In the reference frame of the pulse, magnetization corresponding to a signal at the centre of the spectrum (“on resonance”) is purely rotated by the pulse</a:t>
            </a:r>
          </a:p>
          <a:p>
            <a:r>
              <a:rPr lang="en-GB" noProof="0" dirty="0"/>
              <a:t>“Off resonance” magnetization also experiences a residual static field, proportional to the offset from centre of spectrum. This rotates magnetization about the z-axis during the pulse</a:t>
            </a:r>
          </a:p>
          <a:p>
            <a:r>
              <a:rPr lang="en-GB" noProof="0" dirty="0"/>
              <a:t>Overall, rotation is about an effective field axis which is the vector sum of the pulse and the residual static field.</a:t>
            </a:r>
          </a:p>
          <a:p>
            <a:r>
              <a:rPr lang="en-GB" noProof="0" dirty="0"/>
              <a:t>For large offsets this effective field is close to the z-axis and the pulse doesn’t do anything</a:t>
            </a:r>
          </a:p>
          <a:p>
            <a:r>
              <a:rPr lang="en-GB" noProof="0" dirty="0"/>
              <a:t>For smaller offsets the pulse does not produce perfect rotation into the transverse plane </a:t>
            </a:r>
          </a:p>
        </p:txBody>
      </p:sp>
    </p:spTree>
    <p:extLst>
      <p:ext uri="{BB962C8B-B14F-4D97-AF65-F5344CB8AC3E}">
        <p14:creationId xmlns:p14="http://schemas.microsoft.com/office/powerpoint/2010/main" val="139063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BE71-7064-F075-A5DF-0A08E6347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BE976-1960-025A-3529-1F05DAE869D8}"/>
              </a:ext>
            </a:extLst>
          </p:cNvPr>
          <p:cNvSpPr>
            <a:spLocks noGrp="1"/>
          </p:cNvSpPr>
          <p:nvPr>
            <p:ph type="title"/>
          </p:nvPr>
        </p:nvSpPr>
        <p:spPr/>
        <p:txBody>
          <a:bodyPr/>
          <a:lstStyle/>
          <a:p>
            <a:r>
              <a:rPr lang="en-GB" noProof="0" dirty="0"/>
              <a:t>Pulse “on resonance”</a:t>
            </a:r>
          </a:p>
        </p:txBody>
      </p:sp>
      <p:sp>
        <p:nvSpPr>
          <p:cNvPr id="10" name="TextBox 9">
            <a:extLst>
              <a:ext uri="{FF2B5EF4-FFF2-40B4-BE49-F238E27FC236}">
                <a16:creationId xmlns:a16="http://schemas.microsoft.com/office/drawing/2014/main" id="{E21B0678-A61F-27B7-96C8-803E3D5D49AA}"/>
              </a:ext>
            </a:extLst>
          </p:cNvPr>
          <p:cNvSpPr txBox="1"/>
          <p:nvPr/>
        </p:nvSpPr>
        <p:spPr>
          <a:xfrm>
            <a:off x="384175" y="1254737"/>
            <a:ext cx="7356177" cy="923330"/>
          </a:xfrm>
          <a:prstGeom prst="rect">
            <a:avLst/>
          </a:prstGeom>
          <a:noFill/>
        </p:spPr>
        <p:txBody>
          <a:bodyPr wrap="square" rtlCol="0">
            <a:spAutoFit/>
          </a:bodyPr>
          <a:lstStyle/>
          <a:p>
            <a:r>
              <a:rPr lang="en-GB" sz="1800" noProof="0" dirty="0">
                <a:solidFill>
                  <a:srgbClr val="00B050"/>
                </a:solidFill>
              </a:rPr>
              <a:t>Net magnetization starts along Z axis</a:t>
            </a:r>
          </a:p>
          <a:p>
            <a:r>
              <a:rPr lang="en-GB" sz="1800" noProof="0" dirty="0">
                <a:solidFill>
                  <a:srgbClr val="00B050"/>
                </a:solidFill>
              </a:rPr>
              <a:t>Rotates around pulse axis -  </a:t>
            </a:r>
            <a:r>
              <a:rPr lang="en-GB" sz="1800" noProof="0" dirty="0" err="1">
                <a:solidFill>
                  <a:srgbClr val="00B050"/>
                </a:solidFill>
              </a:rPr>
              <a:t>eg</a:t>
            </a:r>
            <a:r>
              <a:rPr lang="en-GB" sz="1800" noProof="0" dirty="0">
                <a:solidFill>
                  <a:srgbClr val="00B050"/>
                </a:solidFill>
              </a:rPr>
              <a:t> X axis </a:t>
            </a:r>
          </a:p>
          <a:p>
            <a:r>
              <a:rPr lang="en-GB" sz="1800" noProof="0" dirty="0">
                <a:solidFill>
                  <a:srgbClr val="00B050"/>
                </a:solidFill>
              </a:rPr>
              <a:t>If pulse is calibrated to be 90 degree rotation, ends up along Y axis</a:t>
            </a:r>
          </a:p>
        </p:txBody>
      </p:sp>
      <p:pic>
        <p:nvPicPr>
          <p:cNvPr id="8" name="Picture 7">
            <a:extLst>
              <a:ext uri="{FF2B5EF4-FFF2-40B4-BE49-F238E27FC236}">
                <a16:creationId xmlns:a16="http://schemas.microsoft.com/office/drawing/2014/main" id="{17A6A435-D42B-7E50-6AA7-4A4ED9B48B7A}"/>
              </a:ext>
            </a:extLst>
          </p:cNvPr>
          <p:cNvPicPr>
            <a:picLocks noChangeAspect="1"/>
          </p:cNvPicPr>
          <p:nvPr/>
        </p:nvPicPr>
        <p:blipFill>
          <a:blip r:embed="rId3"/>
          <a:stretch>
            <a:fillRect/>
          </a:stretch>
        </p:blipFill>
        <p:spPr>
          <a:xfrm>
            <a:off x="-9584" y="2379387"/>
            <a:ext cx="3324639" cy="3120887"/>
          </a:xfrm>
          <a:prstGeom prst="rect">
            <a:avLst/>
          </a:prstGeom>
        </p:spPr>
      </p:pic>
      <p:pic>
        <p:nvPicPr>
          <p:cNvPr id="12" name="Picture 11">
            <a:extLst>
              <a:ext uri="{FF2B5EF4-FFF2-40B4-BE49-F238E27FC236}">
                <a16:creationId xmlns:a16="http://schemas.microsoft.com/office/drawing/2014/main" id="{E9236806-8F17-00A2-411E-30E2A1DFBE75}"/>
              </a:ext>
            </a:extLst>
          </p:cNvPr>
          <p:cNvPicPr>
            <a:picLocks noChangeAspect="1"/>
          </p:cNvPicPr>
          <p:nvPr/>
        </p:nvPicPr>
        <p:blipFill>
          <a:blip r:embed="rId4"/>
          <a:stretch>
            <a:fillRect/>
          </a:stretch>
        </p:blipFill>
        <p:spPr>
          <a:xfrm>
            <a:off x="2246584" y="2653031"/>
            <a:ext cx="3053779" cy="2847243"/>
          </a:xfrm>
          <a:prstGeom prst="rect">
            <a:avLst/>
          </a:prstGeom>
        </p:spPr>
      </p:pic>
      <p:pic>
        <p:nvPicPr>
          <p:cNvPr id="15" name="Picture 14">
            <a:extLst>
              <a:ext uri="{FF2B5EF4-FFF2-40B4-BE49-F238E27FC236}">
                <a16:creationId xmlns:a16="http://schemas.microsoft.com/office/drawing/2014/main" id="{7BD3A8B1-7AEB-CC1E-64B3-38CE7C02BC42}"/>
              </a:ext>
            </a:extLst>
          </p:cNvPr>
          <p:cNvPicPr>
            <a:picLocks noChangeAspect="1"/>
          </p:cNvPicPr>
          <p:nvPr/>
        </p:nvPicPr>
        <p:blipFill>
          <a:blip r:embed="rId5"/>
          <a:stretch>
            <a:fillRect/>
          </a:stretch>
        </p:blipFill>
        <p:spPr>
          <a:xfrm>
            <a:off x="4391614" y="2639732"/>
            <a:ext cx="2866678" cy="2847243"/>
          </a:xfrm>
          <a:prstGeom prst="rect">
            <a:avLst/>
          </a:prstGeom>
        </p:spPr>
      </p:pic>
      <p:pic>
        <p:nvPicPr>
          <p:cNvPr id="18" name="Picture 17">
            <a:extLst>
              <a:ext uri="{FF2B5EF4-FFF2-40B4-BE49-F238E27FC236}">
                <a16:creationId xmlns:a16="http://schemas.microsoft.com/office/drawing/2014/main" id="{C16CA9DB-DA27-6860-B0BA-D24CB3A59DC8}"/>
              </a:ext>
            </a:extLst>
          </p:cNvPr>
          <p:cNvPicPr>
            <a:picLocks noChangeAspect="1"/>
          </p:cNvPicPr>
          <p:nvPr/>
        </p:nvPicPr>
        <p:blipFill>
          <a:blip r:embed="rId6"/>
          <a:stretch>
            <a:fillRect/>
          </a:stretch>
        </p:blipFill>
        <p:spPr>
          <a:xfrm>
            <a:off x="6389337" y="2749582"/>
            <a:ext cx="2789808" cy="2837496"/>
          </a:xfrm>
          <a:prstGeom prst="rect">
            <a:avLst/>
          </a:prstGeom>
        </p:spPr>
      </p:pic>
      <p:cxnSp>
        <p:nvCxnSpPr>
          <p:cNvPr id="20" name="Straight Arrow Connector 19">
            <a:extLst>
              <a:ext uri="{FF2B5EF4-FFF2-40B4-BE49-F238E27FC236}">
                <a16:creationId xmlns:a16="http://schemas.microsoft.com/office/drawing/2014/main" id="{1DE8FA37-D608-1ADA-7E56-08B8212201C0}"/>
              </a:ext>
            </a:extLst>
          </p:cNvPr>
          <p:cNvCxnSpPr/>
          <p:nvPr/>
        </p:nvCxnSpPr>
        <p:spPr bwMode="auto">
          <a:xfrm flipH="1">
            <a:off x="442588" y="3939830"/>
            <a:ext cx="1093243" cy="0"/>
          </a:xfrm>
          <a:prstGeom prst="straightConnector1">
            <a:avLst/>
          </a:prstGeom>
          <a:solidFill>
            <a:schemeClr val="accent1"/>
          </a:solidFill>
          <a:ln w="381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id="{03DED32D-5077-067E-5AC4-B1CA0C7F957C}"/>
              </a:ext>
            </a:extLst>
          </p:cNvPr>
          <p:cNvCxnSpPr/>
          <p:nvPr/>
        </p:nvCxnSpPr>
        <p:spPr bwMode="auto">
          <a:xfrm>
            <a:off x="1895871" y="2639732"/>
            <a:ext cx="216024" cy="19624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5495136C-1D0D-B928-86BE-0814B9332382}"/>
              </a:ext>
            </a:extLst>
          </p:cNvPr>
          <p:cNvSpPr txBox="1"/>
          <p:nvPr/>
        </p:nvSpPr>
        <p:spPr>
          <a:xfrm>
            <a:off x="252285" y="3570499"/>
            <a:ext cx="1236236" cy="369332"/>
          </a:xfrm>
          <a:prstGeom prst="rect">
            <a:avLst/>
          </a:prstGeom>
          <a:noFill/>
        </p:spPr>
        <p:txBody>
          <a:bodyPr wrap="none" rtlCol="0">
            <a:spAutoFit/>
          </a:bodyPr>
          <a:lstStyle/>
          <a:p>
            <a:r>
              <a:rPr lang="en-GB" sz="1800" noProof="0" dirty="0"/>
              <a:t>Pulse axis</a:t>
            </a:r>
          </a:p>
        </p:txBody>
      </p:sp>
    </p:spTree>
    <p:extLst>
      <p:ext uri="{BB962C8B-B14F-4D97-AF65-F5344CB8AC3E}">
        <p14:creationId xmlns:p14="http://schemas.microsoft.com/office/powerpoint/2010/main" val="318148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8D42-913D-D97D-D56A-5D55379C8837}"/>
              </a:ext>
            </a:extLst>
          </p:cNvPr>
          <p:cNvSpPr>
            <a:spLocks noGrp="1"/>
          </p:cNvSpPr>
          <p:nvPr>
            <p:ph type="title"/>
          </p:nvPr>
        </p:nvSpPr>
        <p:spPr/>
        <p:txBody>
          <a:bodyPr/>
          <a:lstStyle/>
          <a:p>
            <a:r>
              <a:rPr lang="en-GB" noProof="0" dirty="0"/>
              <a:t>Pulse “off resonance”</a:t>
            </a:r>
          </a:p>
        </p:txBody>
      </p:sp>
      <p:pic>
        <p:nvPicPr>
          <p:cNvPr id="6" name="Picture 5">
            <a:extLst>
              <a:ext uri="{FF2B5EF4-FFF2-40B4-BE49-F238E27FC236}">
                <a16:creationId xmlns:a16="http://schemas.microsoft.com/office/drawing/2014/main" id="{C66A3717-8D9F-FA59-A741-CBE00648C069}"/>
              </a:ext>
            </a:extLst>
          </p:cNvPr>
          <p:cNvPicPr>
            <a:picLocks noChangeAspect="1"/>
          </p:cNvPicPr>
          <p:nvPr/>
        </p:nvPicPr>
        <p:blipFill>
          <a:blip r:embed="rId3"/>
          <a:stretch>
            <a:fillRect/>
          </a:stretch>
        </p:blipFill>
        <p:spPr>
          <a:xfrm>
            <a:off x="2451306" y="1519903"/>
            <a:ext cx="4241387" cy="3709297"/>
          </a:xfrm>
          <a:prstGeom prst="rect">
            <a:avLst/>
          </a:prstGeom>
        </p:spPr>
      </p:pic>
      <p:cxnSp>
        <p:nvCxnSpPr>
          <p:cNvPr id="9" name="Straight Arrow Connector 8">
            <a:extLst>
              <a:ext uri="{FF2B5EF4-FFF2-40B4-BE49-F238E27FC236}">
                <a16:creationId xmlns:a16="http://schemas.microsoft.com/office/drawing/2014/main" id="{11486F30-2D5F-6A0E-D4F3-CA082F00AB90}"/>
              </a:ext>
            </a:extLst>
          </p:cNvPr>
          <p:cNvCxnSpPr>
            <a:cxnSpLocks/>
          </p:cNvCxnSpPr>
          <p:nvPr/>
        </p:nvCxnSpPr>
        <p:spPr bwMode="auto">
          <a:xfrm flipH="1" flipV="1">
            <a:off x="3563887" y="2323853"/>
            <a:ext cx="1008112" cy="1152128"/>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Box 9">
            <a:extLst>
              <a:ext uri="{FF2B5EF4-FFF2-40B4-BE49-F238E27FC236}">
                <a16:creationId xmlns:a16="http://schemas.microsoft.com/office/drawing/2014/main" id="{DAFF03B7-0498-BF12-F9D4-B04BD1CEB594}"/>
              </a:ext>
            </a:extLst>
          </p:cNvPr>
          <p:cNvSpPr txBox="1"/>
          <p:nvPr/>
        </p:nvSpPr>
        <p:spPr>
          <a:xfrm>
            <a:off x="382413" y="1270922"/>
            <a:ext cx="8654083" cy="461665"/>
          </a:xfrm>
          <a:prstGeom prst="rect">
            <a:avLst/>
          </a:prstGeom>
          <a:noFill/>
        </p:spPr>
        <p:txBody>
          <a:bodyPr wrap="square" rtlCol="0">
            <a:spAutoFit/>
          </a:bodyPr>
          <a:lstStyle/>
          <a:p>
            <a:r>
              <a:rPr lang="en-GB" noProof="0" dirty="0">
                <a:solidFill>
                  <a:srgbClr val="FF0000"/>
                </a:solidFill>
              </a:rPr>
              <a:t>Effective rotation axis tilted towards z axis </a:t>
            </a:r>
          </a:p>
        </p:txBody>
      </p:sp>
      <p:cxnSp>
        <p:nvCxnSpPr>
          <p:cNvPr id="13" name="Straight Arrow Connector 12">
            <a:extLst>
              <a:ext uri="{FF2B5EF4-FFF2-40B4-BE49-F238E27FC236}">
                <a16:creationId xmlns:a16="http://schemas.microsoft.com/office/drawing/2014/main" id="{9CBB68FE-6C12-C44F-41DC-692DE23A33BE}"/>
              </a:ext>
            </a:extLst>
          </p:cNvPr>
          <p:cNvCxnSpPr>
            <a:cxnSpLocks/>
          </p:cNvCxnSpPr>
          <p:nvPr/>
        </p:nvCxnSpPr>
        <p:spPr bwMode="auto">
          <a:xfrm flipV="1">
            <a:off x="1220084" y="3475981"/>
            <a:ext cx="2559828" cy="164943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4EBF085D-527E-C7BA-AF54-5403D017A931}"/>
              </a:ext>
            </a:extLst>
          </p:cNvPr>
          <p:cNvSpPr txBox="1"/>
          <p:nvPr/>
        </p:nvSpPr>
        <p:spPr>
          <a:xfrm>
            <a:off x="97828" y="5045017"/>
            <a:ext cx="9036498" cy="1200329"/>
          </a:xfrm>
          <a:prstGeom prst="rect">
            <a:avLst/>
          </a:prstGeom>
          <a:noFill/>
        </p:spPr>
        <p:txBody>
          <a:bodyPr wrap="square" rtlCol="0">
            <a:spAutoFit/>
          </a:bodyPr>
          <a:lstStyle/>
          <a:p>
            <a:r>
              <a:rPr lang="en-GB" noProof="0" dirty="0"/>
              <a:t>Magnetization ends up out of the x-y plane – less detected signal</a:t>
            </a:r>
          </a:p>
          <a:p>
            <a:r>
              <a:rPr lang="en-GB" noProof="0" dirty="0" err="1"/>
              <a:t>Mengetization</a:t>
            </a:r>
            <a:r>
              <a:rPr lang="en-GB" noProof="0" dirty="0"/>
              <a:t> not aligned along Y axis</a:t>
            </a:r>
          </a:p>
          <a:p>
            <a:r>
              <a:rPr lang="en-GB" noProof="0" dirty="0"/>
              <a:t>For small offsets, phase in x-y plane </a:t>
            </a:r>
            <a:r>
              <a:rPr lang="en-GB" noProof="0" dirty="0">
                <a:sym typeface="Symbol" panose="05050102010706020507" pitchFamily="18" charset="2"/>
              </a:rPr>
              <a:t></a:t>
            </a:r>
            <a:r>
              <a:rPr lang="en-GB" noProof="0" dirty="0"/>
              <a:t> offset – “first order phase”</a:t>
            </a:r>
          </a:p>
        </p:txBody>
      </p:sp>
      <p:cxnSp>
        <p:nvCxnSpPr>
          <p:cNvPr id="19" name="Straight Arrow Connector 18">
            <a:extLst>
              <a:ext uri="{FF2B5EF4-FFF2-40B4-BE49-F238E27FC236}">
                <a16:creationId xmlns:a16="http://schemas.microsoft.com/office/drawing/2014/main" id="{33E8007D-166A-72A9-A7E6-9EA98422E000}"/>
              </a:ext>
            </a:extLst>
          </p:cNvPr>
          <p:cNvCxnSpPr/>
          <p:nvPr/>
        </p:nvCxnSpPr>
        <p:spPr bwMode="auto">
          <a:xfrm>
            <a:off x="2123728" y="1732587"/>
            <a:ext cx="1440160" cy="72342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8246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AFD599-2547-87C6-770D-B67D399C0BA2}"/>
              </a:ext>
            </a:extLst>
          </p:cNvPr>
          <p:cNvPicPr>
            <a:picLocks noChangeAspect="1"/>
          </p:cNvPicPr>
          <p:nvPr/>
        </p:nvPicPr>
        <p:blipFill>
          <a:blip r:embed="rId3"/>
          <a:stretch>
            <a:fillRect/>
          </a:stretch>
        </p:blipFill>
        <p:spPr>
          <a:xfrm>
            <a:off x="543490" y="2548578"/>
            <a:ext cx="8600510" cy="3256686"/>
          </a:xfrm>
          <a:prstGeom prst="rect">
            <a:avLst/>
          </a:prstGeom>
        </p:spPr>
      </p:pic>
      <p:sp>
        <p:nvSpPr>
          <p:cNvPr id="2" name="Title 1">
            <a:extLst>
              <a:ext uri="{FF2B5EF4-FFF2-40B4-BE49-F238E27FC236}">
                <a16:creationId xmlns:a16="http://schemas.microsoft.com/office/drawing/2014/main" id="{2F6BD134-EF28-B996-601A-172E14B0CA98}"/>
              </a:ext>
            </a:extLst>
          </p:cNvPr>
          <p:cNvSpPr>
            <a:spLocks noGrp="1"/>
          </p:cNvSpPr>
          <p:nvPr>
            <p:ph type="title"/>
          </p:nvPr>
        </p:nvSpPr>
        <p:spPr/>
        <p:txBody>
          <a:bodyPr/>
          <a:lstStyle/>
          <a:p>
            <a:r>
              <a:rPr lang="en-GB" noProof="0" dirty="0"/>
              <a:t>“Excitation profile” of a pulse – 1H case</a:t>
            </a:r>
          </a:p>
        </p:txBody>
      </p:sp>
      <p:sp>
        <p:nvSpPr>
          <p:cNvPr id="15" name="TextBox 14">
            <a:extLst>
              <a:ext uri="{FF2B5EF4-FFF2-40B4-BE49-F238E27FC236}">
                <a16:creationId xmlns:a16="http://schemas.microsoft.com/office/drawing/2014/main" id="{8AEC76C9-6C58-0F71-32FB-119ABC4E9930}"/>
              </a:ext>
            </a:extLst>
          </p:cNvPr>
          <p:cNvSpPr txBox="1"/>
          <p:nvPr/>
        </p:nvSpPr>
        <p:spPr>
          <a:xfrm>
            <a:off x="323528" y="1483358"/>
            <a:ext cx="75393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err="1">
                <a:solidFill>
                  <a:srgbClr val="003E72"/>
                </a:solidFill>
                <a:latin typeface="Arial"/>
                <a:ea typeface="ＭＳ Ｐゴシック"/>
              </a:rPr>
              <a:t>Glenfairn</a:t>
            </a:r>
            <a:r>
              <a:rPr lang="en-GB" sz="2000" noProof="0" dirty="0">
                <a:solidFill>
                  <a:srgbClr val="003E72"/>
                </a:solidFill>
                <a:latin typeface="Arial"/>
                <a:ea typeface="ＭＳ Ｐゴシック"/>
              </a:rPr>
              <a:t>: 500MHz. 90degree  pulse length 12us</a:t>
            </a:r>
          </a:p>
          <a:p>
            <a:pPr marL="342900" indent="-342900">
              <a:buFont typeface="Arial"/>
              <a:buChar char="•"/>
            </a:pPr>
            <a:r>
              <a:rPr lang="en-GB" sz="2000" noProof="0" dirty="0">
                <a:solidFill>
                  <a:srgbClr val="003E72"/>
                </a:solidFill>
                <a:latin typeface="Arial"/>
                <a:ea typeface="ＭＳ Ｐゴシック"/>
              </a:rPr>
              <a:t>Simulated: amplitude of signal after 90 degree pulse as a function of frequency, phase corrected</a:t>
            </a:r>
            <a:endParaRPr lang="en-GB" sz="2000" noProof="0" dirty="0">
              <a:solidFill>
                <a:srgbClr val="003E72"/>
              </a:solidFill>
            </a:endParaRPr>
          </a:p>
        </p:txBody>
      </p:sp>
      <p:cxnSp>
        <p:nvCxnSpPr>
          <p:cNvPr id="28" name="Straight Connector 27">
            <a:extLst>
              <a:ext uri="{FF2B5EF4-FFF2-40B4-BE49-F238E27FC236}">
                <a16:creationId xmlns:a16="http://schemas.microsoft.com/office/drawing/2014/main" id="{B45912BD-D2B2-E4C8-AA5F-76755C060FB6}"/>
              </a:ext>
            </a:extLst>
          </p:cNvPr>
          <p:cNvCxnSpPr>
            <a:cxnSpLocks/>
          </p:cNvCxnSpPr>
          <p:nvPr/>
        </p:nvCxnSpPr>
        <p:spPr bwMode="auto">
          <a:xfrm>
            <a:off x="5076056" y="4725143"/>
            <a:ext cx="0" cy="925191"/>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2704C876-EB5E-093F-8384-AD6A632E52CB}"/>
              </a:ext>
            </a:extLst>
          </p:cNvPr>
          <p:cNvCxnSpPr>
            <a:cxnSpLocks/>
          </p:cNvCxnSpPr>
          <p:nvPr/>
        </p:nvCxnSpPr>
        <p:spPr bwMode="auto">
          <a:xfrm>
            <a:off x="4355976" y="4725143"/>
            <a:ext cx="0" cy="925191"/>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9BD1F665-EA75-1A23-E501-5ED5D3B7E8B1}"/>
              </a:ext>
            </a:extLst>
          </p:cNvPr>
          <p:cNvSpPr txBox="1"/>
          <p:nvPr/>
        </p:nvSpPr>
        <p:spPr>
          <a:xfrm>
            <a:off x="4283968" y="5164226"/>
            <a:ext cx="889987" cy="369332"/>
          </a:xfrm>
          <a:prstGeom prst="rect">
            <a:avLst/>
          </a:prstGeom>
          <a:noFill/>
        </p:spPr>
        <p:txBody>
          <a:bodyPr wrap="none" rtlCol="0">
            <a:spAutoFit/>
          </a:bodyPr>
          <a:lstStyle/>
          <a:p>
            <a:r>
              <a:rPr lang="en-GB" sz="1800" noProof="0" dirty="0"/>
              <a:t>40ppm</a:t>
            </a:r>
          </a:p>
        </p:txBody>
      </p:sp>
      <p:pic>
        <p:nvPicPr>
          <p:cNvPr id="12" name="Picture 11">
            <a:extLst>
              <a:ext uri="{FF2B5EF4-FFF2-40B4-BE49-F238E27FC236}">
                <a16:creationId xmlns:a16="http://schemas.microsoft.com/office/drawing/2014/main" id="{7C1EB595-2122-078A-6AE4-E15A9486678B}"/>
              </a:ext>
            </a:extLst>
          </p:cNvPr>
          <p:cNvPicPr>
            <a:picLocks noChangeAspect="1"/>
          </p:cNvPicPr>
          <p:nvPr/>
        </p:nvPicPr>
        <p:blipFill>
          <a:blip r:embed="rId4"/>
          <a:stretch>
            <a:fillRect/>
          </a:stretch>
        </p:blipFill>
        <p:spPr>
          <a:xfrm>
            <a:off x="6300192" y="2187906"/>
            <a:ext cx="2520280" cy="1735556"/>
          </a:xfrm>
          <a:prstGeom prst="rect">
            <a:avLst/>
          </a:prstGeom>
        </p:spPr>
      </p:pic>
      <p:cxnSp>
        <p:nvCxnSpPr>
          <p:cNvPr id="17" name="Straight Connector 16">
            <a:extLst>
              <a:ext uri="{FF2B5EF4-FFF2-40B4-BE49-F238E27FC236}">
                <a16:creationId xmlns:a16="http://schemas.microsoft.com/office/drawing/2014/main" id="{7C5D4AAA-C516-C42B-7D7A-1552691004E0}"/>
              </a:ext>
            </a:extLst>
          </p:cNvPr>
          <p:cNvCxnSpPr>
            <a:cxnSpLocks/>
          </p:cNvCxnSpPr>
          <p:nvPr/>
        </p:nvCxnSpPr>
        <p:spPr bwMode="auto">
          <a:xfrm flipV="1">
            <a:off x="4355976" y="3861048"/>
            <a:ext cx="1872208" cy="94313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78455DE8-7633-A233-D8AC-F072265C8B5E}"/>
              </a:ext>
            </a:extLst>
          </p:cNvPr>
          <p:cNvCxnSpPr>
            <a:cxnSpLocks/>
          </p:cNvCxnSpPr>
          <p:nvPr/>
        </p:nvCxnSpPr>
        <p:spPr bwMode="auto">
          <a:xfrm flipV="1">
            <a:off x="5076056" y="3717032"/>
            <a:ext cx="3456384" cy="11754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652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7B17-3F12-A816-A1DE-3EC5FB052AAD}"/>
              </a:ext>
            </a:extLst>
          </p:cNvPr>
          <p:cNvSpPr>
            <a:spLocks noGrp="1"/>
          </p:cNvSpPr>
          <p:nvPr>
            <p:ph type="title"/>
          </p:nvPr>
        </p:nvSpPr>
        <p:spPr/>
        <p:txBody>
          <a:bodyPr/>
          <a:lstStyle/>
          <a:p>
            <a:r>
              <a:rPr lang="en-GB" noProof="0" dirty="0"/>
              <a:t>Null points in excitation profile</a:t>
            </a:r>
          </a:p>
        </p:txBody>
      </p:sp>
      <p:sp>
        <p:nvSpPr>
          <p:cNvPr id="3" name="Content Placeholder 2">
            <a:extLst>
              <a:ext uri="{FF2B5EF4-FFF2-40B4-BE49-F238E27FC236}">
                <a16:creationId xmlns:a16="http://schemas.microsoft.com/office/drawing/2014/main" id="{CBFE24B3-EA27-8486-3C2D-D31A62BB3D13}"/>
              </a:ext>
            </a:extLst>
          </p:cNvPr>
          <p:cNvSpPr>
            <a:spLocks noGrp="1"/>
          </p:cNvSpPr>
          <p:nvPr>
            <p:ph idx="1"/>
          </p:nvPr>
        </p:nvSpPr>
        <p:spPr/>
        <p:txBody>
          <a:bodyPr/>
          <a:lstStyle/>
          <a:p>
            <a:r>
              <a:rPr lang="en-GB" noProof="0" dirty="0"/>
              <a:t>The rate at which the magnetization rotates during the pulse, depends on the magnitude of the effective field which is the vector sum of the pulse and the offset, which are orthogonal to each other</a:t>
            </a:r>
          </a:p>
          <a:p>
            <a:r>
              <a:rPr lang="en-GB" noProof="0" dirty="0"/>
              <a:t>If the magnitude of this effective field is 4x the pulse field for some offset, if the pulse length is calibrated to be 90 degree rotation on resonance</a:t>
            </a:r>
            <a:r>
              <a:rPr lang="en-GB" dirty="0"/>
              <a:t>, then at this offset we </a:t>
            </a:r>
            <a:r>
              <a:rPr lang="en-GB" noProof="0" dirty="0"/>
              <a:t>rotate through 360 degrees about the effective field and are back to the equilibrium state</a:t>
            </a:r>
          </a:p>
          <a:p>
            <a:r>
              <a:rPr lang="en-GB" noProof="0" dirty="0"/>
              <a:t>   </a:t>
            </a:r>
          </a:p>
        </p:txBody>
      </p:sp>
      <p:cxnSp>
        <p:nvCxnSpPr>
          <p:cNvPr id="6" name="Straight Arrow Connector 5">
            <a:extLst>
              <a:ext uri="{FF2B5EF4-FFF2-40B4-BE49-F238E27FC236}">
                <a16:creationId xmlns:a16="http://schemas.microsoft.com/office/drawing/2014/main" id="{35D6D1E6-89CC-F3E8-313F-F651738C07B1}"/>
              </a:ext>
            </a:extLst>
          </p:cNvPr>
          <p:cNvCxnSpPr>
            <a:cxnSpLocks/>
          </p:cNvCxnSpPr>
          <p:nvPr/>
        </p:nvCxnSpPr>
        <p:spPr bwMode="auto">
          <a:xfrm flipH="1">
            <a:off x="2699792" y="5775325"/>
            <a:ext cx="64807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AFAE993E-FCD8-9DB7-59A0-8E12647FE0ED}"/>
              </a:ext>
            </a:extLst>
          </p:cNvPr>
          <p:cNvCxnSpPr/>
          <p:nvPr/>
        </p:nvCxnSpPr>
        <p:spPr bwMode="auto">
          <a:xfrm flipV="1">
            <a:off x="3347864" y="4149080"/>
            <a:ext cx="0" cy="15121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Arrow Connector 10">
            <a:extLst>
              <a:ext uri="{FF2B5EF4-FFF2-40B4-BE49-F238E27FC236}">
                <a16:creationId xmlns:a16="http://schemas.microsoft.com/office/drawing/2014/main" id="{270AA665-1D07-C376-4BBC-D7C5DD89859E}"/>
              </a:ext>
            </a:extLst>
          </p:cNvPr>
          <p:cNvCxnSpPr/>
          <p:nvPr/>
        </p:nvCxnSpPr>
        <p:spPr bwMode="auto">
          <a:xfrm flipH="1" flipV="1">
            <a:off x="2699792" y="4221088"/>
            <a:ext cx="648072" cy="1554237"/>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a:extLst>
              <a:ext uri="{FF2B5EF4-FFF2-40B4-BE49-F238E27FC236}">
                <a16:creationId xmlns:a16="http://schemas.microsoft.com/office/drawing/2014/main" id="{836B94D8-1F7F-14E2-73FB-9370E018B63B}"/>
              </a:ext>
            </a:extLst>
          </p:cNvPr>
          <p:cNvSpPr txBox="1"/>
          <p:nvPr/>
        </p:nvSpPr>
        <p:spPr>
          <a:xfrm>
            <a:off x="2699791" y="5744130"/>
            <a:ext cx="1640538" cy="369332"/>
          </a:xfrm>
          <a:prstGeom prst="rect">
            <a:avLst/>
          </a:prstGeom>
          <a:noFill/>
        </p:spPr>
        <p:txBody>
          <a:bodyPr wrap="square" rtlCol="0">
            <a:spAutoFit/>
          </a:bodyPr>
          <a:lstStyle/>
          <a:p>
            <a:r>
              <a:rPr lang="en-GB" sz="1800" noProof="0" dirty="0"/>
              <a:t>B</a:t>
            </a:r>
            <a:r>
              <a:rPr lang="en-GB" sz="1800" baseline="-25000" noProof="0" dirty="0"/>
              <a:t>1,pulse</a:t>
            </a:r>
          </a:p>
        </p:txBody>
      </p:sp>
      <p:sp>
        <p:nvSpPr>
          <p:cNvPr id="14" name="TextBox 13">
            <a:extLst>
              <a:ext uri="{FF2B5EF4-FFF2-40B4-BE49-F238E27FC236}">
                <a16:creationId xmlns:a16="http://schemas.microsoft.com/office/drawing/2014/main" id="{D4DA4FB9-5257-95BA-1CEB-84337D2C279D}"/>
              </a:ext>
            </a:extLst>
          </p:cNvPr>
          <p:cNvSpPr txBox="1"/>
          <p:nvPr/>
        </p:nvSpPr>
        <p:spPr>
          <a:xfrm>
            <a:off x="2150312" y="4613277"/>
            <a:ext cx="1640538" cy="369332"/>
          </a:xfrm>
          <a:prstGeom prst="rect">
            <a:avLst/>
          </a:prstGeom>
          <a:noFill/>
        </p:spPr>
        <p:txBody>
          <a:bodyPr wrap="square" rtlCol="0">
            <a:spAutoFit/>
          </a:bodyPr>
          <a:lstStyle/>
          <a:p>
            <a:r>
              <a:rPr lang="en-GB" sz="1800" noProof="0" dirty="0" err="1">
                <a:solidFill>
                  <a:srgbClr val="FF0000"/>
                </a:solidFill>
              </a:rPr>
              <a:t>B</a:t>
            </a:r>
            <a:r>
              <a:rPr lang="en-GB" sz="1800" baseline="-25000" noProof="0" dirty="0" err="1">
                <a:solidFill>
                  <a:srgbClr val="FF0000"/>
                </a:solidFill>
              </a:rPr>
              <a:t>effective</a:t>
            </a:r>
            <a:endParaRPr lang="en-GB" sz="1800" baseline="-25000" noProof="0" dirty="0">
              <a:solidFill>
                <a:srgbClr val="FF0000"/>
              </a:solidFill>
            </a:endParaRPr>
          </a:p>
        </p:txBody>
      </p:sp>
      <p:sp>
        <p:nvSpPr>
          <p:cNvPr id="16" name="TextBox 15">
            <a:extLst>
              <a:ext uri="{FF2B5EF4-FFF2-40B4-BE49-F238E27FC236}">
                <a16:creationId xmlns:a16="http://schemas.microsoft.com/office/drawing/2014/main" id="{11ACB210-BB5D-437F-0D20-519DE0742B04}"/>
              </a:ext>
            </a:extLst>
          </p:cNvPr>
          <p:cNvSpPr txBox="1"/>
          <p:nvPr/>
        </p:nvSpPr>
        <p:spPr>
          <a:xfrm>
            <a:off x="3310734" y="4556655"/>
            <a:ext cx="1640538" cy="369332"/>
          </a:xfrm>
          <a:prstGeom prst="rect">
            <a:avLst/>
          </a:prstGeom>
          <a:noFill/>
        </p:spPr>
        <p:txBody>
          <a:bodyPr wrap="square" rtlCol="0">
            <a:spAutoFit/>
          </a:bodyPr>
          <a:lstStyle/>
          <a:p>
            <a:r>
              <a:rPr lang="en-GB" sz="1800" noProof="0" dirty="0"/>
              <a:t>B</a:t>
            </a:r>
            <a:r>
              <a:rPr lang="en-GB" sz="1800" baseline="-25000" noProof="0" dirty="0"/>
              <a:t>0,residual</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D1E0D67-9DFC-A4A9-BB7D-6668246CBB4F}"/>
                  </a:ext>
                </a:extLst>
              </p:cNvPr>
              <p:cNvSpPr txBox="1"/>
              <p:nvPr/>
            </p:nvSpPr>
            <p:spPr>
              <a:xfrm>
                <a:off x="4679278" y="4149080"/>
                <a:ext cx="3493122" cy="656013"/>
              </a:xfrm>
              <a:prstGeom prst="rect">
                <a:avLst/>
              </a:prstGeom>
              <a:noFill/>
            </p:spPr>
            <p:txBody>
              <a:bodyPr wrap="square" rtlCol="0">
                <a:spAutoFit/>
              </a:bodyPr>
              <a:lstStyle/>
              <a:p>
                <a14:m>
                  <m:oMath xmlns:m="http://schemas.openxmlformats.org/officeDocument/2006/math">
                    <m:d>
                      <m:dPr>
                        <m:begChr m:val="|"/>
                        <m:endChr m:val="|"/>
                        <m:ctrlPr>
                          <a:rPr lang="en-GB" sz="1800" i="1" noProof="0" smtClean="0">
                            <a:solidFill>
                              <a:srgbClr val="FF0000"/>
                            </a:solidFill>
                            <a:latin typeface="Cambria Math" panose="02040503050406030204" pitchFamily="18" charset="0"/>
                          </a:rPr>
                        </m:ctrlPr>
                      </m:dPr>
                      <m:e>
                        <m:r>
                          <m:rPr>
                            <m:nor/>
                          </m:rPr>
                          <a:rPr lang="en-GB" sz="1800" noProof="0" smtClean="0">
                            <a:solidFill>
                              <a:srgbClr val="FF0000"/>
                            </a:solidFill>
                          </a:rPr>
                          <m:t>B</m:t>
                        </m:r>
                        <m:r>
                          <m:rPr>
                            <m:nor/>
                          </m:rPr>
                          <a:rPr lang="en-GB" sz="1800" baseline="-25000" noProof="0" smtClean="0">
                            <a:solidFill>
                              <a:srgbClr val="FF0000"/>
                            </a:solidFill>
                          </a:rPr>
                          <m:t>effective</m:t>
                        </m:r>
                      </m:e>
                    </m:d>
                  </m:oMath>
                </a14:m>
                <a:r>
                  <a:rPr lang="en-GB" sz="1800" noProof="0" dirty="0">
                    <a:solidFill>
                      <a:srgbClr val="FF0000"/>
                    </a:solidFill>
                  </a:rPr>
                  <a:t>=</a:t>
                </a:r>
                <a14:m>
                  <m:oMath xmlns:m="http://schemas.openxmlformats.org/officeDocument/2006/math">
                    <m:rad>
                      <m:radPr>
                        <m:degHide m:val="on"/>
                        <m:ctrlPr>
                          <a:rPr lang="en-GB" sz="1800" i="1" noProof="0" smtClean="0">
                            <a:solidFill>
                              <a:srgbClr val="FF0000"/>
                            </a:solidFill>
                            <a:latin typeface="Cambria Math" panose="02040503050406030204" pitchFamily="18" charset="0"/>
                          </a:rPr>
                        </m:ctrlPr>
                      </m:radPr>
                      <m:deg/>
                      <m:e>
                        <m:sSup>
                          <m:sSupPr>
                            <m:ctrlPr>
                              <a:rPr lang="en-GB" sz="1800" i="1" noProof="0" smtClean="0">
                                <a:solidFill>
                                  <a:srgbClr val="FF0000"/>
                                </a:solidFill>
                                <a:latin typeface="Cambria Math" panose="02040503050406030204" pitchFamily="18" charset="0"/>
                              </a:rPr>
                            </m:ctrlPr>
                          </m:sSupPr>
                          <m:e>
                            <m:d>
                              <m:dPr>
                                <m:begChr m:val="|"/>
                                <m:endChr m:val="|"/>
                                <m:ctrlPr>
                                  <a:rPr lang="en-GB" sz="1800" i="1" noProof="0" smtClean="0">
                                    <a:solidFill>
                                      <a:srgbClr val="FF0000"/>
                                    </a:solidFill>
                                    <a:latin typeface="Cambria Math" panose="02040503050406030204" pitchFamily="18" charset="0"/>
                                  </a:rPr>
                                </m:ctrlPr>
                              </m:dPr>
                              <m:e>
                                <m:sSub>
                                  <m:sSubPr>
                                    <m:ctrlPr>
                                      <a:rPr lang="en-GB" sz="1800" i="1" noProof="0" smtClean="0">
                                        <a:solidFill>
                                          <a:srgbClr val="FF0000"/>
                                        </a:solidFill>
                                        <a:latin typeface="Cambria Math" panose="02040503050406030204" pitchFamily="18" charset="0"/>
                                      </a:rPr>
                                    </m:ctrlPr>
                                  </m:sSubPr>
                                  <m:e>
                                    <m:r>
                                      <a:rPr lang="en-GB" sz="1800" i="1" noProof="0" smtClean="0">
                                        <a:solidFill>
                                          <a:srgbClr val="FF0000"/>
                                        </a:solidFill>
                                        <a:latin typeface="Cambria Math" panose="02040503050406030204" pitchFamily="18" charset="0"/>
                                      </a:rPr>
                                      <m:t>𝐵</m:t>
                                    </m:r>
                                  </m:e>
                                  <m:sub>
                                    <m:r>
                                      <a:rPr lang="en-GB" sz="1800" i="1" noProof="0" smtClean="0">
                                        <a:solidFill>
                                          <a:srgbClr val="FF0000"/>
                                        </a:solidFill>
                                        <a:latin typeface="Cambria Math" panose="02040503050406030204" pitchFamily="18" charset="0"/>
                                      </a:rPr>
                                      <m:t>1</m:t>
                                    </m:r>
                                  </m:sub>
                                </m:sSub>
                              </m:e>
                            </m:d>
                          </m:e>
                          <m:sup>
                            <m:r>
                              <a:rPr lang="en-GB" sz="1800" b="0" i="1" noProof="0" smtClean="0">
                                <a:solidFill>
                                  <a:srgbClr val="FF0000"/>
                                </a:solidFill>
                                <a:latin typeface="Cambria Math" panose="02040503050406030204" pitchFamily="18" charset="0"/>
                              </a:rPr>
                              <m:t>2</m:t>
                            </m:r>
                          </m:sup>
                        </m:sSup>
                        <m:r>
                          <a:rPr lang="en-GB" sz="1800" b="0" i="1" noProof="0" smtClean="0">
                            <a:solidFill>
                              <a:srgbClr val="FF0000"/>
                            </a:solidFill>
                            <a:latin typeface="Cambria Math" panose="02040503050406030204" pitchFamily="18" charset="0"/>
                          </a:rPr>
                          <m:t>+</m:t>
                        </m:r>
                        <m:sSup>
                          <m:sSupPr>
                            <m:ctrlPr>
                              <a:rPr lang="en-GB" sz="1800" b="0" i="1" noProof="0" smtClean="0">
                                <a:solidFill>
                                  <a:srgbClr val="FF0000"/>
                                </a:solidFill>
                                <a:latin typeface="Cambria Math" panose="02040503050406030204" pitchFamily="18" charset="0"/>
                              </a:rPr>
                            </m:ctrlPr>
                          </m:sSupPr>
                          <m:e>
                            <m:d>
                              <m:dPr>
                                <m:begChr m:val="|"/>
                                <m:endChr m:val="|"/>
                                <m:ctrlPr>
                                  <a:rPr lang="en-GB" sz="1800" i="1" noProof="0" smtClean="0">
                                    <a:solidFill>
                                      <a:srgbClr val="FF0000"/>
                                    </a:solidFill>
                                    <a:latin typeface="Cambria Math" panose="02040503050406030204" pitchFamily="18" charset="0"/>
                                  </a:rPr>
                                </m:ctrlPr>
                              </m:dPr>
                              <m:e>
                                <m:sSub>
                                  <m:sSubPr>
                                    <m:ctrlPr>
                                      <a:rPr lang="en-GB" sz="1800" i="1" noProof="0" smtClean="0">
                                        <a:solidFill>
                                          <a:srgbClr val="FF0000"/>
                                        </a:solidFill>
                                        <a:latin typeface="Cambria Math" panose="02040503050406030204" pitchFamily="18" charset="0"/>
                                      </a:rPr>
                                    </m:ctrlPr>
                                  </m:sSubPr>
                                  <m:e>
                                    <m:r>
                                      <a:rPr lang="en-GB" sz="1800" i="1" noProof="0" smtClean="0">
                                        <a:solidFill>
                                          <a:srgbClr val="FF0000"/>
                                        </a:solidFill>
                                        <a:latin typeface="Cambria Math" panose="02040503050406030204" pitchFamily="18" charset="0"/>
                                      </a:rPr>
                                      <m:t>𝐵</m:t>
                                    </m:r>
                                  </m:e>
                                  <m:sub>
                                    <m:r>
                                      <a:rPr lang="en-GB" sz="1800" i="1" noProof="0" smtClean="0">
                                        <a:solidFill>
                                          <a:srgbClr val="FF0000"/>
                                        </a:solidFill>
                                        <a:latin typeface="Cambria Math" panose="02040503050406030204" pitchFamily="18" charset="0"/>
                                      </a:rPr>
                                      <m:t>0,</m:t>
                                    </m:r>
                                    <m:r>
                                      <a:rPr lang="en-GB" sz="1800" i="1" noProof="0" smtClean="0">
                                        <a:solidFill>
                                          <a:srgbClr val="FF0000"/>
                                        </a:solidFill>
                                        <a:latin typeface="Cambria Math" panose="02040503050406030204" pitchFamily="18" charset="0"/>
                                      </a:rPr>
                                      <m:t>𝑟𝑒𝑠𝑖𝑑𝑢𝑎𝑙</m:t>
                                    </m:r>
                                  </m:sub>
                                </m:sSub>
                              </m:e>
                            </m:d>
                          </m:e>
                          <m:sup>
                            <m:r>
                              <a:rPr lang="en-GB" sz="1800" b="0" i="1" noProof="0" smtClean="0">
                                <a:solidFill>
                                  <a:srgbClr val="FF0000"/>
                                </a:solidFill>
                                <a:latin typeface="Cambria Math" panose="02040503050406030204" pitchFamily="18" charset="0"/>
                              </a:rPr>
                              <m:t>2</m:t>
                            </m:r>
                          </m:sup>
                        </m:sSup>
                      </m:e>
                    </m:rad>
                  </m:oMath>
                </a14:m>
                <a:endParaRPr lang="en-GB" sz="1800" baseline="-25000" noProof="0" dirty="0">
                  <a:solidFill>
                    <a:srgbClr val="FF0000"/>
                  </a:solidFill>
                </a:endParaRPr>
              </a:p>
            </p:txBody>
          </p:sp>
        </mc:Choice>
        <mc:Fallback>
          <p:sp>
            <p:nvSpPr>
              <p:cNvPr id="17" name="TextBox 16">
                <a:extLst>
                  <a:ext uri="{FF2B5EF4-FFF2-40B4-BE49-F238E27FC236}">
                    <a16:creationId xmlns:a16="http://schemas.microsoft.com/office/drawing/2014/main" id="{AD1E0D67-9DFC-A4A9-BB7D-6668246CBB4F}"/>
                  </a:ext>
                </a:extLst>
              </p:cNvPr>
              <p:cNvSpPr txBox="1">
                <a:spLocks noRot="1" noChangeAspect="1" noMove="1" noResize="1" noEditPoints="1" noAdjustHandles="1" noChangeArrowheads="1" noChangeShapeType="1" noTextEdit="1"/>
              </p:cNvSpPr>
              <p:nvPr/>
            </p:nvSpPr>
            <p:spPr>
              <a:xfrm>
                <a:off x="4679278" y="4149080"/>
                <a:ext cx="3493122" cy="65601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041B367-0ABD-5A26-CAFE-EBB515F4D9E5}"/>
                  </a:ext>
                </a:extLst>
              </p:cNvPr>
              <p:cNvSpPr txBox="1"/>
              <p:nvPr/>
            </p:nvSpPr>
            <p:spPr>
              <a:xfrm>
                <a:off x="3790850" y="5157171"/>
                <a:ext cx="5388493" cy="1042529"/>
              </a:xfrm>
              <a:prstGeom prst="rect">
                <a:avLst/>
              </a:prstGeom>
              <a:noFill/>
            </p:spPr>
            <p:txBody>
              <a:bodyPr wrap="square">
                <a:spAutoFit/>
              </a:bodyPr>
              <a:lstStyle/>
              <a:p>
                <a14:m>
                  <m:oMath xmlns:m="http://schemas.openxmlformats.org/officeDocument/2006/math">
                    <m:d>
                      <m:dPr>
                        <m:begChr m:val="|"/>
                        <m:endChr m:val="|"/>
                        <m:ctrlPr>
                          <a:rPr lang="en-GB" sz="1800" i="1" noProof="0" smtClean="0">
                            <a:solidFill>
                              <a:srgbClr val="FF0000"/>
                            </a:solidFill>
                            <a:latin typeface="Cambria Math" panose="02040503050406030204" pitchFamily="18" charset="0"/>
                          </a:rPr>
                        </m:ctrlPr>
                      </m:dPr>
                      <m:e>
                        <m:r>
                          <m:rPr>
                            <m:nor/>
                          </m:rPr>
                          <a:rPr lang="en-GB" sz="1800" noProof="0" smtClean="0">
                            <a:solidFill>
                              <a:srgbClr val="FF0000"/>
                            </a:solidFill>
                          </a:rPr>
                          <m:t>B</m:t>
                        </m:r>
                        <m:r>
                          <m:rPr>
                            <m:nor/>
                          </m:rPr>
                          <a:rPr lang="en-GB" sz="1800" baseline="-25000" noProof="0" smtClean="0">
                            <a:solidFill>
                              <a:srgbClr val="FF0000"/>
                            </a:solidFill>
                          </a:rPr>
                          <m:t>effective</m:t>
                        </m:r>
                      </m:e>
                    </m:d>
                  </m:oMath>
                </a14:m>
                <a:r>
                  <a:rPr lang="en-GB" sz="1800" noProof="0" dirty="0">
                    <a:solidFill>
                      <a:srgbClr val="FF0000"/>
                    </a:solidFill>
                  </a:rPr>
                  <a:t>= 4 </a:t>
                </a:r>
                <a14:m>
                  <m:oMath xmlns:m="http://schemas.openxmlformats.org/officeDocument/2006/math">
                    <m:d>
                      <m:dPr>
                        <m:begChr m:val="|"/>
                        <m:endChr m:val="|"/>
                        <m:ctrlPr>
                          <a:rPr lang="en-GB" sz="1800" i="1" noProof="0" smtClean="0">
                            <a:solidFill>
                              <a:srgbClr val="FF0000"/>
                            </a:solidFill>
                            <a:latin typeface="Cambria Math" panose="02040503050406030204" pitchFamily="18" charset="0"/>
                          </a:rPr>
                        </m:ctrlPr>
                      </m:dPr>
                      <m:e>
                        <m:sSub>
                          <m:sSubPr>
                            <m:ctrlPr>
                              <a:rPr lang="en-GB" sz="1800" i="1" noProof="0" smtClean="0">
                                <a:solidFill>
                                  <a:srgbClr val="FF0000"/>
                                </a:solidFill>
                                <a:latin typeface="Cambria Math" panose="02040503050406030204" pitchFamily="18" charset="0"/>
                              </a:rPr>
                            </m:ctrlPr>
                          </m:sSubPr>
                          <m:e>
                            <m:r>
                              <a:rPr lang="en-GB" sz="1800" i="1" noProof="0" smtClean="0">
                                <a:solidFill>
                                  <a:srgbClr val="FF0000"/>
                                </a:solidFill>
                                <a:latin typeface="Cambria Math" panose="02040503050406030204" pitchFamily="18" charset="0"/>
                              </a:rPr>
                              <m:t>𝐵</m:t>
                            </m:r>
                          </m:e>
                          <m:sub>
                            <m:r>
                              <a:rPr lang="en-GB" sz="1800" i="1" noProof="0" smtClean="0">
                                <a:solidFill>
                                  <a:srgbClr val="FF0000"/>
                                </a:solidFill>
                                <a:latin typeface="Cambria Math" panose="02040503050406030204" pitchFamily="18" charset="0"/>
                              </a:rPr>
                              <m:t>1</m:t>
                            </m:r>
                          </m:sub>
                        </m:sSub>
                      </m:e>
                    </m:d>
                  </m:oMath>
                </a14:m>
                <a:endParaRPr lang="en-GB" sz="1800" noProof="0" dirty="0">
                  <a:solidFill>
                    <a:srgbClr val="FF0000"/>
                  </a:solidFill>
                </a:endParaRPr>
              </a:p>
              <a:p>
                <a:r>
                  <a:rPr lang="en-GB" sz="1800" noProof="0" dirty="0">
                    <a:solidFill>
                      <a:srgbClr val="FF0000"/>
                    </a:solidFill>
                  </a:rPr>
                  <a:t>When </a:t>
                </a:r>
                <a14:m>
                  <m:oMath xmlns:m="http://schemas.openxmlformats.org/officeDocument/2006/math">
                    <m:sSup>
                      <m:sSupPr>
                        <m:ctrlPr>
                          <a:rPr lang="en-GB" sz="1800" i="1" noProof="0" smtClean="0">
                            <a:solidFill>
                              <a:srgbClr val="FF0000"/>
                            </a:solidFill>
                            <a:latin typeface="Cambria Math" panose="02040503050406030204" pitchFamily="18" charset="0"/>
                          </a:rPr>
                        </m:ctrlPr>
                      </m:sSupPr>
                      <m:e>
                        <m:d>
                          <m:dPr>
                            <m:begChr m:val="|"/>
                            <m:endChr m:val="|"/>
                            <m:ctrlPr>
                              <a:rPr lang="en-GB" sz="1800" i="1" noProof="0" smtClean="0">
                                <a:solidFill>
                                  <a:srgbClr val="FF0000"/>
                                </a:solidFill>
                                <a:latin typeface="Cambria Math" panose="02040503050406030204" pitchFamily="18" charset="0"/>
                              </a:rPr>
                            </m:ctrlPr>
                          </m:dPr>
                          <m:e>
                            <m:sSub>
                              <m:sSubPr>
                                <m:ctrlPr>
                                  <a:rPr lang="en-GB" sz="1800" i="1" noProof="0" smtClean="0">
                                    <a:solidFill>
                                      <a:srgbClr val="FF0000"/>
                                    </a:solidFill>
                                    <a:latin typeface="Cambria Math" panose="02040503050406030204" pitchFamily="18" charset="0"/>
                                  </a:rPr>
                                </m:ctrlPr>
                              </m:sSubPr>
                              <m:e>
                                <m:r>
                                  <a:rPr lang="en-GB" sz="1800" i="1" noProof="0" smtClean="0">
                                    <a:solidFill>
                                      <a:srgbClr val="FF0000"/>
                                    </a:solidFill>
                                    <a:latin typeface="Cambria Math" panose="02040503050406030204" pitchFamily="18" charset="0"/>
                                  </a:rPr>
                                  <m:t>𝐵</m:t>
                                </m:r>
                              </m:e>
                              <m:sub>
                                <m:r>
                                  <a:rPr lang="en-GB" sz="1800" i="1" noProof="0" smtClean="0">
                                    <a:solidFill>
                                      <a:srgbClr val="FF0000"/>
                                    </a:solidFill>
                                    <a:latin typeface="Cambria Math" panose="02040503050406030204" pitchFamily="18" charset="0"/>
                                  </a:rPr>
                                  <m:t>0,</m:t>
                                </m:r>
                                <m:r>
                                  <a:rPr lang="en-GB" sz="1800" i="1" noProof="0" smtClean="0">
                                    <a:solidFill>
                                      <a:srgbClr val="FF0000"/>
                                    </a:solidFill>
                                    <a:latin typeface="Cambria Math" panose="02040503050406030204" pitchFamily="18" charset="0"/>
                                  </a:rPr>
                                  <m:t>𝑟𝑒𝑠𝑖𝑑𝑢𝑎𝑙</m:t>
                                </m:r>
                              </m:sub>
                            </m:sSub>
                          </m:e>
                        </m:d>
                      </m:e>
                      <m:sup>
                        <m:r>
                          <a:rPr lang="en-GB" sz="1800" i="1" noProof="0" smtClean="0">
                            <a:solidFill>
                              <a:srgbClr val="FF0000"/>
                            </a:solidFill>
                            <a:latin typeface="Cambria Math" panose="02040503050406030204" pitchFamily="18" charset="0"/>
                          </a:rPr>
                          <m:t>2</m:t>
                        </m:r>
                      </m:sup>
                    </m:sSup>
                    <m:r>
                      <a:rPr lang="en-GB" sz="1800" b="0" i="1" noProof="0" smtClean="0">
                        <a:solidFill>
                          <a:srgbClr val="FF0000"/>
                        </a:solidFill>
                        <a:latin typeface="Cambria Math" panose="02040503050406030204" pitchFamily="18" charset="0"/>
                      </a:rPr>
                      <m:t>=15</m:t>
                    </m:r>
                    <m:sSub>
                      <m:sSubPr>
                        <m:ctrlPr>
                          <a:rPr lang="en-GB" sz="1800" b="0" i="1" noProof="0" smtClean="0">
                            <a:solidFill>
                              <a:srgbClr val="FF0000"/>
                            </a:solidFill>
                            <a:latin typeface="Cambria Math" panose="02040503050406030204" pitchFamily="18" charset="0"/>
                          </a:rPr>
                        </m:ctrlPr>
                      </m:sSubPr>
                      <m:e>
                        <m:r>
                          <a:rPr lang="en-GB" sz="1800" i="1" noProof="0" smtClean="0">
                            <a:solidFill>
                              <a:srgbClr val="FF0000"/>
                            </a:solidFill>
                            <a:latin typeface="Cambria Math" panose="02040503050406030204" pitchFamily="18" charset="0"/>
                          </a:rPr>
                          <m:t>𝐵</m:t>
                        </m:r>
                      </m:e>
                      <m:sub>
                        <m:r>
                          <a:rPr lang="en-GB" sz="1800" i="1" noProof="0" smtClean="0">
                            <a:solidFill>
                              <a:srgbClr val="FF0000"/>
                            </a:solidFill>
                            <a:latin typeface="Cambria Math" panose="02040503050406030204" pitchFamily="18" charset="0"/>
                          </a:rPr>
                          <m:t>1</m:t>
                        </m:r>
                      </m:sub>
                    </m:sSub>
                  </m:oMath>
                </a14:m>
                <a:endParaRPr lang="en-GB" sz="1800" b="0" noProof="0" dirty="0">
                  <a:solidFill>
                    <a:srgbClr val="FF0000"/>
                  </a:solidFill>
                </a:endParaRPr>
              </a:p>
              <a:p>
                <a:r>
                  <a:rPr lang="en-GB" sz="1800" noProof="0" dirty="0">
                    <a:solidFill>
                      <a:srgbClr val="FF0000"/>
                    </a:solidFill>
                  </a:rPr>
                  <a:t>i.e. offset = </a:t>
                </a:r>
                <a14:m>
                  <m:oMath xmlns:m="http://schemas.openxmlformats.org/officeDocument/2006/math">
                    <m:rad>
                      <m:radPr>
                        <m:degHide m:val="on"/>
                        <m:ctrlPr>
                          <a:rPr lang="en-GB" sz="1800" i="1" noProof="0" smtClean="0">
                            <a:solidFill>
                              <a:srgbClr val="FF0000"/>
                            </a:solidFill>
                            <a:latin typeface="Cambria Math" panose="02040503050406030204" pitchFamily="18" charset="0"/>
                          </a:rPr>
                        </m:ctrlPr>
                      </m:radPr>
                      <m:deg/>
                      <m:e>
                        <m:r>
                          <a:rPr lang="en-GB" sz="1800" b="0" i="1" noProof="0" smtClean="0">
                            <a:solidFill>
                              <a:srgbClr val="FF0000"/>
                            </a:solidFill>
                            <a:latin typeface="Cambria Math" panose="02040503050406030204" pitchFamily="18" charset="0"/>
                          </a:rPr>
                          <m:t>15</m:t>
                        </m:r>
                      </m:e>
                    </m:rad>
                  </m:oMath>
                </a14:m>
                <a:r>
                  <a:rPr lang="en-GB" sz="1800" noProof="0" dirty="0">
                    <a:solidFill>
                      <a:srgbClr val="FF0000"/>
                    </a:solidFill>
                  </a:rPr>
                  <a:t> </a:t>
                </a:r>
                <a14:m>
                  <m:oMath xmlns:m="http://schemas.openxmlformats.org/officeDocument/2006/math">
                    <m:sSub>
                      <m:sSubPr>
                        <m:ctrlPr>
                          <a:rPr lang="en-GB" sz="1800" i="1" noProof="0" smtClean="0">
                            <a:solidFill>
                              <a:srgbClr val="FF0000"/>
                            </a:solidFill>
                            <a:latin typeface="Cambria Math" panose="02040503050406030204" pitchFamily="18" charset="0"/>
                          </a:rPr>
                        </m:ctrlPr>
                      </m:sSubPr>
                      <m:e>
                        <m:r>
                          <a:rPr lang="en-GB" sz="1800" i="1" noProof="0" smtClean="0">
                            <a:solidFill>
                              <a:srgbClr val="FF0000"/>
                            </a:solidFill>
                            <a:latin typeface="Cambria Math" panose="02040503050406030204" pitchFamily="18" charset="0"/>
                          </a:rPr>
                          <m:t>𝐵</m:t>
                        </m:r>
                      </m:e>
                      <m:sub>
                        <m:r>
                          <a:rPr lang="en-GB" sz="1800" i="1" noProof="0" smtClean="0">
                            <a:solidFill>
                              <a:srgbClr val="FF0000"/>
                            </a:solidFill>
                            <a:latin typeface="Cambria Math" panose="02040503050406030204" pitchFamily="18" charset="0"/>
                          </a:rPr>
                          <m:t>1</m:t>
                        </m:r>
                      </m:sub>
                    </m:sSub>
                  </m:oMath>
                </a14:m>
                <a:r>
                  <a:rPr lang="en-GB" sz="1800" b="0" noProof="0" dirty="0">
                    <a:solidFill>
                      <a:srgbClr val="FF0000"/>
                    </a:solidFill>
                  </a:rPr>
                  <a:t> = 3.87* (1/(4*90degree pulse))</a:t>
                </a:r>
              </a:p>
            </p:txBody>
          </p:sp>
        </mc:Choice>
        <mc:Fallback>
          <p:sp>
            <p:nvSpPr>
              <p:cNvPr id="19" name="TextBox 18">
                <a:extLst>
                  <a:ext uri="{FF2B5EF4-FFF2-40B4-BE49-F238E27FC236}">
                    <a16:creationId xmlns:a16="http://schemas.microsoft.com/office/drawing/2014/main" id="{A041B367-0ABD-5A26-CAFE-EBB515F4D9E5}"/>
                  </a:ext>
                </a:extLst>
              </p:cNvPr>
              <p:cNvSpPr txBox="1">
                <a:spLocks noRot="1" noChangeAspect="1" noMove="1" noResize="1" noEditPoints="1" noAdjustHandles="1" noChangeArrowheads="1" noChangeShapeType="1" noTextEdit="1"/>
              </p:cNvSpPr>
              <p:nvPr/>
            </p:nvSpPr>
            <p:spPr>
              <a:xfrm>
                <a:off x="3790850" y="5157171"/>
                <a:ext cx="5388493" cy="1042529"/>
              </a:xfrm>
              <a:prstGeom prst="rect">
                <a:avLst/>
              </a:prstGeom>
              <a:blipFill>
                <a:blip r:embed="rId3"/>
                <a:stretch>
                  <a:fillRect l="-1018" t="-3509" b="-8772"/>
                </a:stretch>
              </a:blipFill>
            </p:spPr>
            <p:txBody>
              <a:bodyPr/>
              <a:lstStyle/>
              <a:p>
                <a:r>
                  <a:rPr lang="en-GB">
                    <a:noFill/>
                  </a:rPr>
                  <a:t> </a:t>
                </a:r>
              </a:p>
            </p:txBody>
          </p:sp>
        </mc:Fallback>
      </mc:AlternateContent>
    </p:spTree>
    <p:extLst>
      <p:ext uri="{BB962C8B-B14F-4D97-AF65-F5344CB8AC3E}">
        <p14:creationId xmlns:p14="http://schemas.microsoft.com/office/powerpoint/2010/main" val="146332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C3349-08D5-DEDC-ADC2-9196A8D2584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8D56A22-B2B6-4092-DF2E-4CE8E8E26B9A}"/>
              </a:ext>
            </a:extLst>
          </p:cNvPr>
          <p:cNvPicPr>
            <a:picLocks noChangeAspect="1"/>
          </p:cNvPicPr>
          <p:nvPr/>
        </p:nvPicPr>
        <p:blipFill>
          <a:blip r:embed="rId3"/>
          <a:stretch>
            <a:fillRect/>
          </a:stretch>
        </p:blipFill>
        <p:spPr>
          <a:xfrm>
            <a:off x="543490" y="2548578"/>
            <a:ext cx="8600510" cy="3256686"/>
          </a:xfrm>
          <a:prstGeom prst="rect">
            <a:avLst/>
          </a:prstGeom>
        </p:spPr>
      </p:pic>
      <p:sp>
        <p:nvSpPr>
          <p:cNvPr id="2" name="Title 1">
            <a:extLst>
              <a:ext uri="{FF2B5EF4-FFF2-40B4-BE49-F238E27FC236}">
                <a16:creationId xmlns:a16="http://schemas.microsoft.com/office/drawing/2014/main" id="{121C1EF3-9387-B6DA-1CD0-12A5D39FCE45}"/>
              </a:ext>
            </a:extLst>
          </p:cNvPr>
          <p:cNvSpPr>
            <a:spLocks noGrp="1"/>
          </p:cNvSpPr>
          <p:nvPr>
            <p:ph type="title"/>
          </p:nvPr>
        </p:nvSpPr>
        <p:spPr/>
        <p:txBody>
          <a:bodyPr/>
          <a:lstStyle/>
          <a:p>
            <a:r>
              <a:rPr lang="en-GB" noProof="0" dirty="0"/>
              <a:t>“Excitation profile” of a pulse – 1H case</a:t>
            </a:r>
          </a:p>
        </p:txBody>
      </p:sp>
      <p:sp>
        <p:nvSpPr>
          <p:cNvPr id="15" name="TextBox 14">
            <a:extLst>
              <a:ext uri="{FF2B5EF4-FFF2-40B4-BE49-F238E27FC236}">
                <a16:creationId xmlns:a16="http://schemas.microsoft.com/office/drawing/2014/main" id="{A37FBC93-9893-4092-2C15-E2A8EB8968BC}"/>
              </a:ext>
            </a:extLst>
          </p:cNvPr>
          <p:cNvSpPr txBox="1"/>
          <p:nvPr/>
        </p:nvSpPr>
        <p:spPr>
          <a:xfrm>
            <a:off x="323528" y="1483358"/>
            <a:ext cx="75393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noProof="0" dirty="0">
                <a:solidFill>
                  <a:srgbClr val="003E72"/>
                </a:solidFill>
                <a:latin typeface="Arial"/>
                <a:ea typeface="ＭＳ Ｐゴシック"/>
              </a:rPr>
              <a:t>Before first order phase correction:</a:t>
            </a:r>
            <a:endParaRPr lang="en-GB" sz="2000" noProof="0" dirty="0">
              <a:solidFill>
                <a:srgbClr val="003E72"/>
              </a:solidFill>
            </a:endParaRPr>
          </a:p>
        </p:txBody>
      </p:sp>
      <p:pic>
        <p:nvPicPr>
          <p:cNvPr id="6" name="Picture 5">
            <a:extLst>
              <a:ext uri="{FF2B5EF4-FFF2-40B4-BE49-F238E27FC236}">
                <a16:creationId xmlns:a16="http://schemas.microsoft.com/office/drawing/2014/main" id="{65BC1D75-B7E8-11D8-82F3-95414D2B1DDD}"/>
              </a:ext>
            </a:extLst>
          </p:cNvPr>
          <p:cNvPicPr>
            <a:picLocks noChangeAspect="1"/>
          </p:cNvPicPr>
          <p:nvPr/>
        </p:nvPicPr>
        <p:blipFill>
          <a:blip r:embed="rId4"/>
          <a:stretch>
            <a:fillRect/>
          </a:stretch>
        </p:blipFill>
        <p:spPr>
          <a:xfrm>
            <a:off x="159315" y="1912250"/>
            <a:ext cx="8600510" cy="4160098"/>
          </a:xfrm>
          <a:prstGeom prst="rect">
            <a:avLst/>
          </a:prstGeom>
        </p:spPr>
      </p:pic>
    </p:spTree>
    <p:extLst>
      <p:ext uri="{BB962C8B-B14F-4D97-AF65-F5344CB8AC3E}">
        <p14:creationId xmlns:p14="http://schemas.microsoft.com/office/powerpoint/2010/main" val="150692748"/>
      </p:ext>
    </p:extLst>
  </p:cSld>
  <p:clrMapOvr>
    <a:masterClrMapping/>
  </p:clrMapOvr>
</p:sld>
</file>

<file path=ppt/theme/theme1.xml><?xml version="1.0" encoding="utf-8"?>
<a:theme xmlns:a="http://schemas.openxmlformats.org/drawingml/2006/main" name="department_template">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MS_Mappings xmlns="5e36088e-e93b-438f-a96a-5ef377869c77" xsi:nil="true"/>
    <Invited_Leaders xmlns="5e36088e-e93b-438f-a96a-5ef377869c77" xsi:nil="true"/>
    <NotebookType xmlns="5e36088e-e93b-438f-a96a-5ef377869c77" xsi:nil="true"/>
    <FolderType xmlns="5e36088e-e93b-438f-a96a-5ef377869c77" xsi:nil="true"/>
    <Member_Groups xmlns="5e36088e-e93b-438f-a96a-5ef377869c77">
      <UserInfo>
        <DisplayName/>
        <AccountId xsi:nil="true"/>
        <AccountType/>
      </UserInfo>
    </Member_Groups>
    <DefaultSectionNames xmlns="5e36088e-e93b-438f-a96a-5ef377869c77" xsi:nil="true"/>
    <_activity xmlns="5e36088e-e93b-438f-a96a-5ef377869c77" xsi:nil="true"/>
    <AppVersion xmlns="5e36088e-e93b-438f-a96a-5ef377869c77" xsi:nil="true"/>
    <TeamsChannelId xmlns="5e36088e-e93b-438f-a96a-5ef377869c77" xsi:nil="true"/>
    <IsNotebookLocked xmlns="5e36088e-e93b-438f-a96a-5ef377869c77" xsi:nil="true"/>
    <CultureName xmlns="5e36088e-e93b-438f-a96a-5ef377869c77" xsi:nil="true"/>
    <Templates xmlns="5e36088e-e93b-438f-a96a-5ef377869c77" xsi:nil="true"/>
    <Self_Registration_Enabled xmlns="5e36088e-e93b-438f-a96a-5ef377869c77" xsi:nil="true"/>
    <Invited_Members xmlns="5e36088e-e93b-438f-a96a-5ef377869c77" xsi:nil="true"/>
    <Leaders xmlns="5e36088e-e93b-438f-a96a-5ef377869c77">
      <UserInfo>
        <DisplayName/>
        <AccountId xsi:nil="true"/>
        <AccountType/>
      </UserInfo>
    </Leaders>
    <Has_Leaders_Only_SectionGroup xmlns="5e36088e-e93b-438f-a96a-5ef377869c77" xsi:nil="true"/>
    <Is_Collaboration_Space_Locked xmlns="5e36088e-e93b-438f-a96a-5ef377869c77" xsi:nil="true"/>
    <Owner xmlns="5e36088e-e93b-438f-a96a-5ef377869c77">
      <UserInfo>
        <DisplayName/>
        <AccountId xsi:nil="true"/>
        <AccountType/>
      </UserInfo>
    </Owner>
    <Distribution_Groups xmlns="5e36088e-e93b-438f-a96a-5ef377869c77" xsi:nil="true"/>
    <Math_Settings xmlns="5e36088e-e93b-438f-a96a-5ef377869c77" xsi:nil="true"/>
    <Members xmlns="5e36088e-e93b-438f-a96a-5ef377869c77">
      <UserInfo>
        <DisplayName/>
        <AccountId xsi:nil="true"/>
        <AccountType/>
      </UserInfo>
    </Memb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A3E5DEEE0C4744B42EC06C68DD3AE5" ma:contentTypeVersion="35" ma:contentTypeDescription="Create a new document." ma:contentTypeScope="" ma:versionID="5129518e91e35409f46bf29e813eb65f">
  <xsd:schema xmlns:xsd="http://www.w3.org/2001/XMLSchema" xmlns:xs="http://www.w3.org/2001/XMLSchema" xmlns:p="http://schemas.microsoft.com/office/2006/metadata/properties" xmlns:ns3="5e36088e-e93b-438f-a96a-5ef377869c77" xmlns:ns4="daeb7239-7f59-4b10-92a0-01f3425762d7" targetNamespace="http://schemas.microsoft.com/office/2006/metadata/properties" ma:root="true" ma:fieldsID="b67eb87db98be9dcf132033406c4908a" ns3:_="" ns4:_="">
    <xsd:import namespace="5e36088e-e93b-438f-a96a-5ef377869c77"/>
    <xsd:import namespace="daeb7239-7f59-4b10-92a0-01f3425762d7"/>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6088e-e93b-438f-a96a-5ef377869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OCR" ma:index="40" nillable="true" ma:displayName="Extracted Text" ma:internalName="MediaServiceOCR"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element name="_activity" ma:index="4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eb7239-7f59-4b10-92a0-01f3425762d7"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element name="SharingHintHash" ma:index="3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0267F-75BB-4554-8A57-077DFED68087}">
  <ds:schemaRefs>
    <ds:schemaRef ds:uri="http://www.w3.org/XML/1998/namespace"/>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daeb7239-7f59-4b10-92a0-01f3425762d7"/>
    <ds:schemaRef ds:uri="5e36088e-e93b-438f-a96a-5ef377869c77"/>
  </ds:schemaRefs>
</ds:datastoreItem>
</file>

<file path=customXml/itemProps2.xml><?xml version="1.0" encoding="utf-8"?>
<ds:datastoreItem xmlns:ds="http://schemas.openxmlformats.org/officeDocument/2006/customXml" ds:itemID="{FE3A20A0-9742-4056-B690-5ADCD2822C8E}">
  <ds:schemaRefs>
    <ds:schemaRef ds:uri="5e36088e-e93b-438f-a96a-5ef377869c77"/>
    <ds:schemaRef ds:uri="daeb7239-7f59-4b10-92a0-01f3425762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8838D5-0988-4F25-A3F3-DC9AF57F9C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department_template.potx</Template>
  <TotalTime>69423</TotalTime>
  <Words>4851</Words>
  <Application>Microsoft Office PowerPoint</Application>
  <PresentationFormat>On-screen Show (4:3)</PresentationFormat>
  <Paragraphs>306</Paragraphs>
  <Slides>32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Cambria Math</vt:lpstr>
      <vt:lpstr>Symbol</vt:lpstr>
      <vt:lpstr>department_template</vt:lpstr>
      <vt:lpstr>Broadband experiments for 31P and 19F and other considerations for quantitative results PRELIMINARY!!</vt:lpstr>
      <vt:lpstr>PRELIMINARY DOCUMENT</vt:lpstr>
      <vt:lpstr>Problem</vt:lpstr>
      <vt:lpstr>Why nonuniformity?</vt:lpstr>
      <vt:lpstr>Pulse “on resonance”</vt:lpstr>
      <vt:lpstr>Pulse “off resonance”</vt:lpstr>
      <vt:lpstr>“Excitation profile” of a pulse – 1H case</vt:lpstr>
      <vt:lpstr>Null points in excitation profile</vt:lpstr>
      <vt:lpstr>“Excitation profile” of a pulse – 1H case</vt:lpstr>
      <vt:lpstr>“Excitation profile” of a pulse – 1H case</vt:lpstr>
      <vt:lpstr>“Excitation profile” of a 90°pulse – 19F case</vt:lpstr>
      <vt:lpstr>“Excitation profile” of a 30°pulse – 19F case</vt:lpstr>
      <vt:lpstr>Alternative approaches</vt:lpstr>
      <vt:lpstr>Shaped pulse excitation</vt:lpstr>
      <vt:lpstr>Shaped pulse excitation</vt:lpstr>
      <vt:lpstr>How perfect?</vt:lpstr>
      <vt:lpstr>How perfect? Experimental validation</vt:lpstr>
      <vt:lpstr>How perfect? Experimental validation</vt:lpstr>
      <vt:lpstr>Other factors influencing quantification - relaxation</vt:lpstr>
      <vt:lpstr>Relaxation</vt:lpstr>
      <vt:lpstr>How long between scans?</vt:lpstr>
      <vt:lpstr>How long between scans?</vt:lpstr>
      <vt:lpstr>How long between scans?</vt:lpstr>
      <vt:lpstr>Compromise setup </vt:lpstr>
      <vt:lpstr>Other considerations: nOe effects</vt:lpstr>
      <vt:lpstr>Other considerations: processing</vt:lpstr>
      <vt:lpstr>Other considerations: integration</vt:lpstr>
      <vt:lpstr>Other considerations: integration</vt:lpstr>
      <vt:lpstr>Other considerations: integration</vt:lpstr>
      <vt:lpstr>Other considerations: S:N ratio </vt:lpstr>
      <vt:lpstr>Quantitative proton</vt:lpstr>
      <vt:lpstr>Experiments availaible: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Peter Gierth</cp:lastModifiedBy>
  <cp:revision>902</cp:revision>
  <cp:lastPrinted>2015-02-23T16:22:24Z</cp:lastPrinted>
  <dcterms:created xsi:type="dcterms:W3CDTF">2008-03-27T10:29:55Z</dcterms:created>
  <dcterms:modified xsi:type="dcterms:W3CDTF">2025-12-09T16:05:34Z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0x01010009A3E5DEEE0C4744B42EC06C68DD3AE5</vt:lpwstr>
  </property>
</Properties>
</file>