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
  </p:notesMasterIdLst>
  <p:sldIdLst>
    <p:sldId id="256" r:id="rId2"/>
  </p:sldIdLst>
  <p:sldSz cx="6858000" cy="9906000" type="A4"/>
  <p:notesSz cx="6888163" cy="100187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p:scale>
          <a:sx n="96" d="100"/>
          <a:sy n="96" d="100"/>
        </p:scale>
        <p:origin x="1114" y="24"/>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57AEBEE-A952-4242-8070-9A74226CC222}"/>
              </a:ext>
            </a:extLst>
          </p:cNvPr>
          <p:cNvSpPr>
            <a:spLocks noGrp="1"/>
          </p:cNvSpPr>
          <p:nvPr>
            <p:ph type="hdr" sz="quarter"/>
          </p:nvPr>
        </p:nvSpPr>
        <p:spPr>
          <a:xfrm>
            <a:off x="0" y="0"/>
            <a:ext cx="2985076" cy="500392"/>
          </a:xfrm>
          <a:prstGeom prst="rect">
            <a:avLst/>
          </a:prstGeom>
        </p:spPr>
        <p:txBody>
          <a:bodyPr vert="horz" lIns="92430" tIns="46215" rIns="92430" bIns="46215" rtlCol="0"/>
          <a:lstStyle>
            <a:lvl1pPr algn="l" eaLnBrk="1" hangingPunct="1">
              <a:defRPr sz="1200">
                <a:latin typeface="Arial" charset="0"/>
                <a:cs typeface="Arial" charset="0"/>
              </a:defRPr>
            </a:lvl1pPr>
          </a:lstStyle>
          <a:p>
            <a:pPr>
              <a:defRPr/>
            </a:pPr>
            <a:endParaRPr lang="en-GB"/>
          </a:p>
        </p:txBody>
      </p:sp>
      <p:sp>
        <p:nvSpPr>
          <p:cNvPr id="3" name="Date Placeholder 2">
            <a:extLst>
              <a:ext uri="{FF2B5EF4-FFF2-40B4-BE49-F238E27FC236}">
                <a16:creationId xmlns:a16="http://schemas.microsoft.com/office/drawing/2014/main" id="{16084422-5F64-4EA6-B61E-0B9A9E1C0779}"/>
              </a:ext>
            </a:extLst>
          </p:cNvPr>
          <p:cNvSpPr>
            <a:spLocks noGrp="1"/>
          </p:cNvSpPr>
          <p:nvPr>
            <p:ph type="dt" idx="1"/>
          </p:nvPr>
        </p:nvSpPr>
        <p:spPr>
          <a:xfrm>
            <a:off x="3901548" y="0"/>
            <a:ext cx="2985076" cy="500392"/>
          </a:xfrm>
          <a:prstGeom prst="rect">
            <a:avLst/>
          </a:prstGeom>
        </p:spPr>
        <p:txBody>
          <a:bodyPr vert="horz" lIns="92430" tIns="46215" rIns="92430" bIns="46215" rtlCol="0"/>
          <a:lstStyle>
            <a:lvl1pPr algn="r" eaLnBrk="1" hangingPunct="1">
              <a:defRPr sz="1200">
                <a:latin typeface="Arial" charset="0"/>
                <a:cs typeface="Arial" charset="0"/>
              </a:defRPr>
            </a:lvl1pPr>
          </a:lstStyle>
          <a:p>
            <a:pPr>
              <a:defRPr/>
            </a:pPr>
            <a:fld id="{D98FB00C-8FA0-467C-AAA4-117D1ACF4B2C}" type="datetimeFigureOut">
              <a:rPr lang="en-GB"/>
              <a:pPr>
                <a:defRPr/>
              </a:pPr>
              <a:t>06/10/2020</a:t>
            </a:fld>
            <a:endParaRPr lang="en-GB"/>
          </a:p>
        </p:txBody>
      </p:sp>
      <p:sp>
        <p:nvSpPr>
          <p:cNvPr id="4" name="Slide Image Placeholder 3">
            <a:extLst>
              <a:ext uri="{FF2B5EF4-FFF2-40B4-BE49-F238E27FC236}">
                <a16:creationId xmlns:a16="http://schemas.microsoft.com/office/drawing/2014/main" id="{07F75512-7793-4DA6-91C1-B83FB001BC86}"/>
              </a:ext>
            </a:extLst>
          </p:cNvPr>
          <p:cNvSpPr>
            <a:spLocks noGrp="1" noRot="1" noChangeAspect="1"/>
          </p:cNvSpPr>
          <p:nvPr>
            <p:ph type="sldImg" idx="2"/>
          </p:nvPr>
        </p:nvSpPr>
        <p:spPr>
          <a:xfrm>
            <a:off x="2143125" y="752475"/>
            <a:ext cx="2601913" cy="3756025"/>
          </a:xfrm>
          <a:prstGeom prst="rect">
            <a:avLst/>
          </a:prstGeom>
          <a:noFill/>
          <a:ln w="12700">
            <a:solidFill>
              <a:prstClr val="black"/>
            </a:solidFill>
          </a:ln>
        </p:spPr>
        <p:txBody>
          <a:bodyPr vert="horz" lIns="92430" tIns="46215" rIns="92430" bIns="46215" rtlCol="0" anchor="ctr"/>
          <a:lstStyle/>
          <a:p>
            <a:pPr lvl="0"/>
            <a:endParaRPr lang="en-GB" noProof="0"/>
          </a:p>
        </p:txBody>
      </p:sp>
      <p:sp>
        <p:nvSpPr>
          <p:cNvPr id="5" name="Notes Placeholder 4">
            <a:extLst>
              <a:ext uri="{FF2B5EF4-FFF2-40B4-BE49-F238E27FC236}">
                <a16:creationId xmlns:a16="http://schemas.microsoft.com/office/drawing/2014/main" id="{AEE75F15-C20B-4574-A0F6-F7593C1EF7F6}"/>
              </a:ext>
            </a:extLst>
          </p:cNvPr>
          <p:cNvSpPr>
            <a:spLocks noGrp="1"/>
          </p:cNvSpPr>
          <p:nvPr>
            <p:ph type="body" sz="quarter" idx="3"/>
          </p:nvPr>
        </p:nvSpPr>
        <p:spPr>
          <a:xfrm>
            <a:off x="688509" y="4759939"/>
            <a:ext cx="5511147" cy="4508187"/>
          </a:xfrm>
          <a:prstGeom prst="rect">
            <a:avLst/>
          </a:prstGeom>
        </p:spPr>
        <p:txBody>
          <a:bodyPr vert="horz" lIns="92430" tIns="46215" rIns="92430" bIns="4621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94D03B17-0FF8-433B-8769-66D92BBC13FB}"/>
              </a:ext>
            </a:extLst>
          </p:cNvPr>
          <p:cNvSpPr>
            <a:spLocks noGrp="1"/>
          </p:cNvSpPr>
          <p:nvPr>
            <p:ph type="ftr" sz="quarter" idx="4"/>
          </p:nvPr>
        </p:nvSpPr>
        <p:spPr>
          <a:xfrm>
            <a:off x="0" y="9516768"/>
            <a:ext cx="2985076" cy="500392"/>
          </a:xfrm>
          <a:prstGeom prst="rect">
            <a:avLst/>
          </a:prstGeom>
        </p:spPr>
        <p:txBody>
          <a:bodyPr vert="horz" lIns="92430" tIns="46215" rIns="92430" bIns="46215" rtlCol="0" anchor="b"/>
          <a:lstStyle>
            <a:lvl1pPr algn="l" eaLnBrk="1" hangingPunct="1">
              <a:defRPr sz="1200">
                <a:latin typeface="Arial" charset="0"/>
                <a:cs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CAC2D222-0BA2-464D-8FD3-7355EAAF6F89}"/>
              </a:ext>
            </a:extLst>
          </p:cNvPr>
          <p:cNvSpPr>
            <a:spLocks noGrp="1"/>
          </p:cNvSpPr>
          <p:nvPr>
            <p:ph type="sldNum" sz="quarter" idx="5"/>
          </p:nvPr>
        </p:nvSpPr>
        <p:spPr>
          <a:xfrm>
            <a:off x="3901548" y="9516768"/>
            <a:ext cx="2985076" cy="500392"/>
          </a:xfrm>
          <a:prstGeom prst="rect">
            <a:avLst/>
          </a:prstGeom>
        </p:spPr>
        <p:txBody>
          <a:bodyPr vert="horz" wrap="square" lIns="92430" tIns="46215" rIns="92430" bIns="46215" numCol="1" anchor="b" anchorCtr="0" compatLnSpc="1">
            <a:prstTxWarp prst="textNoShape">
              <a:avLst/>
            </a:prstTxWarp>
          </a:bodyPr>
          <a:lstStyle>
            <a:lvl1pPr algn="r" eaLnBrk="1" hangingPunct="1">
              <a:defRPr sz="1200" smtClean="0"/>
            </a:lvl1pPr>
          </a:lstStyle>
          <a:p>
            <a:pPr>
              <a:defRPr/>
            </a:pPr>
            <a:fld id="{EB21B21F-2EB7-460B-8E06-BB95F5E54314}"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8EA16432-E0DB-47DD-80A0-CF788CAD8C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D4CA904A-C035-4D0E-AE9C-0E5315D28C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4100" name="Slide Number Placeholder 3">
            <a:extLst>
              <a:ext uri="{FF2B5EF4-FFF2-40B4-BE49-F238E27FC236}">
                <a16:creationId xmlns:a16="http://schemas.microsoft.com/office/drawing/2014/main" id="{D2A92650-77C4-4A7A-9DB9-96690030C9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936" indent="-287988">
              <a:defRPr>
                <a:solidFill>
                  <a:schemeClr val="tx1"/>
                </a:solidFill>
                <a:latin typeface="Arial" panose="020B0604020202020204" pitchFamily="34" charset="0"/>
                <a:cs typeface="Arial" panose="020B0604020202020204" pitchFamily="34" charset="0"/>
              </a:defRPr>
            </a:lvl2pPr>
            <a:lvl3pPr marL="1155048" indent="-230701">
              <a:defRPr>
                <a:solidFill>
                  <a:schemeClr val="tx1"/>
                </a:solidFill>
                <a:latin typeface="Arial" panose="020B0604020202020204" pitchFamily="34" charset="0"/>
                <a:cs typeface="Arial" panose="020B0604020202020204" pitchFamily="34" charset="0"/>
              </a:defRPr>
            </a:lvl3pPr>
            <a:lvl4pPr marL="1616448" indent="-230701">
              <a:defRPr>
                <a:solidFill>
                  <a:schemeClr val="tx1"/>
                </a:solidFill>
                <a:latin typeface="Arial" panose="020B0604020202020204" pitchFamily="34" charset="0"/>
                <a:cs typeface="Arial" panose="020B0604020202020204" pitchFamily="34" charset="0"/>
              </a:defRPr>
            </a:lvl4pPr>
            <a:lvl5pPr marL="2079397" indent="-230701">
              <a:defRPr>
                <a:solidFill>
                  <a:schemeClr val="tx1"/>
                </a:solidFill>
                <a:latin typeface="Arial" panose="020B0604020202020204" pitchFamily="34" charset="0"/>
                <a:cs typeface="Arial" panose="020B0604020202020204" pitchFamily="34" charset="0"/>
              </a:defRPr>
            </a:lvl5pPr>
            <a:lvl6pPr marL="2525314" indent="-23070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230" indent="-23070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17147" indent="-23070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63063" indent="-23070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F5BDD5E-551E-4370-839E-E1C92DE923BC}" type="slidenum">
              <a:rPr lang="en-GB" altLang="en-US"/>
              <a:pPr/>
              <a:t>1</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7CA381A3-D2AA-4C7A-9D68-A058BA9E4B7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B437FC7-7558-4C2F-AEDE-4BD02F8802F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E77F965-CA66-43C9-A76D-E70F40017BDA}"/>
              </a:ext>
            </a:extLst>
          </p:cNvPr>
          <p:cNvSpPr>
            <a:spLocks noGrp="1"/>
          </p:cNvSpPr>
          <p:nvPr>
            <p:ph type="sldNum" sz="quarter" idx="12"/>
          </p:nvPr>
        </p:nvSpPr>
        <p:spPr/>
        <p:txBody>
          <a:bodyPr/>
          <a:lstStyle>
            <a:lvl1pPr>
              <a:defRPr/>
            </a:lvl1pPr>
          </a:lstStyle>
          <a:p>
            <a:pPr>
              <a:defRPr/>
            </a:pPr>
            <a:fld id="{67D69638-E858-4601-8051-7F8BCB322666}" type="slidenum">
              <a:rPr lang="en-US" altLang="en-US"/>
              <a:pPr>
                <a:defRPr/>
              </a:pPr>
              <a:t>‹#›</a:t>
            </a:fld>
            <a:endParaRPr lang="en-US" altLang="en-US"/>
          </a:p>
        </p:txBody>
      </p:sp>
    </p:spTree>
    <p:extLst>
      <p:ext uri="{BB962C8B-B14F-4D97-AF65-F5344CB8AC3E}">
        <p14:creationId xmlns:p14="http://schemas.microsoft.com/office/powerpoint/2010/main" val="982915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5F6571-982B-4BD5-BA81-F22915480C9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12A780C-D9D7-400B-94AE-F453E21A8A0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DEC0506-408A-4231-A95F-CA9D0DE0FCDB}"/>
              </a:ext>
            </a:extLst>
          </p:cNvPr>
          <p:cNvSpPr>
            <a:spLocks noGrp="1"/>
          </p:cNvSpPr>
          <p:nvPr>
            <p:ph type="sldNum" sz="quarter" idx="12"/>
          </p:nvPr>
        </p:nvSpPr>
        <p:spPr/>
        <p:txBody>
          <a:bodyPr/>
          <a:lstStyle>
            <a:lvl1pPr>
              <a:defRPr/>
            </a:lvl1pPr>
          </a:lstStyle>
          <a:p>
            <a:pPr>
              <a:defRPr/>
            </a:pPr>
            <a:fld id="{F3D7FA73-D2F8-49C3-9480-4E666BC92CA2}" type="slidenum">
              <a:rPr lang="en-US" altLang="en-US"/>
              <a:pPr>
                <a:defRPr/>
              </a:pPr>
              <a:t>‹#›</a:t>
            </a:fld>
            <a:endParaRPr lang="en-US" altLang="en-US"/>
          </a:p>
        </p:txBody>
      </p:sp>
    </p:spTree>
    <p:extLst>
      <p:ext uri="{BB962C8B-B14F-4D97-AF65-F5344CB8AC3E}">
        <p14:creationId xmlns:p14="http://schemas.microsoft.com/office/powerpoint/2010/main" val="3969793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7"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F9D939-6BDD-489D-8788-F48D9134873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2A599D9-D63C-4CC0-9A5D-415DBF2FD8A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C75797D-180A-4473-B0EB-F908D2025E7F}"/>
              </a:ext>
            </a:extLst>
          </p:cNvPr>
          <p:cNvSpPr>
            <a:spLocks noGrp="1"/>
          </p:cNvSpPr>
          <p:nvPr>
            <p:ph type="sldNum" sz="quarter" idx="12"/>
          </p:nvPr>
        </p:nvSpPr>
        <p:spPr/>
        <p:txBody>
          <a:bodyPr/>
          <a:lstStyle>
            <a:lvl1pPr>
              <a:defRPr/>
            </a:lvl1pPr>
          </a:lstStyle>
          <a:p>
            <a:pPr>
              <a:defRPr/>
            </a:pPr>
            <a:fld id="{E42D78E9-CCB4-462D-B766-8A4D34224B6F}" type="slidenum">
              <a:rPr lang="en-US" altLang="en-US"/>
              <a:pPr>
                <a:defRPr/>
              </a:pPr>
              <a:t>‹#›</a:t>
            </a:fld>
            <a:endParaRPr lang="en-US" altLang="en-US"/>
          </a:p>
        </p:txBody>
      </p:sp>
    </p:spTree>
    <p:extLst>
      <p:ext uri="{BB962C8B-B14F-4D97-AF65-F5344CB8AC3E}">
        <p14:creationId xmlns:p14="http://schemas.microsoft.com/office/powerpoint/2010/main" val="291547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04FEC7-65D1-48B2-9AFF-929E33EB3C8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CFB8216-EC8C-4081-BD22-1DF4B27C893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CDAA585-CE43-4EC7-9606-F077A2F177A5}"/>
              </a:ext>
            </a:extLst>
          </p:cNvPr>
          <p:cNvSpPr>
            <a:spLocks noGrp="1"/>
          </p:cNvSpPr>
          <p:nvPr>
            <p:ph type="sldNum" sz="quarter" idx="12"/>
          </p:nvPr>
        </p:nvSpPr>
        <p:spPr/>
        <p:txBody>
          <a:bodyPr/>
          <a:lstStyle>
            <a:lvl1pPr>
              <a:defRPr/>
            </a:lvl1pPr>
          </a:lstStyle>
          <a:p>
            <a:pPr>
              <a:defRPr/>
            </a:pPr>
            <a:fld id="{8C70E6A9-80E5-4C22-92EA-73F75F675928}" type="slidenum">
              <a:rPr lang="en-US" altLang="en-US"/>
              <a:pPr>
                <a:defRPr/>
              </a:pPr>
              <a:t>‹#›</a:t>
            </a:fld>
            <a:endParaRPr lang="en-US" altLang="en-US"/>
          </a:p>
        </p:txBody>
      </p:sp>
    </p:spTree>
    <p:extLst>
      <p:ext uri="{BB962C8B-B14F-4D97-AF65-F5344CB8AC3E}">
        <p14:creationId xmlns:p14="http://schemas.microsoft.com/office/powerpoint/2010/main" val="1154394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2"/>
            <a:ext cx="5915025" cy="4120620"/>
          </a:xfrm>
        </p:spPr>
        <p:txBody>
          <a:bodyPr anchor="b"/>
          <a:lstStyle>
            <a:lvl1pPr>
              <a:defRPr sz="3375"/>
            </a:lvl1pPr>
          </a:lstStyle>
          <a:p>
            <a:r>
              <a:rPr lang="en-US"/>
              <a:t>Click to edit Master title style</a:t>
            </a:r>
          </a:p>
        </p:txBody>
      </p:sp>
      <p:sp>
        <p:nvSpPr>
          <p:cNvPr id="3" name="Text Placeholder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78739EB-5EDD-4C6D-98C4-832D0CD4469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583BBF3-9E40-4FEB-B374-983AD04A159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733BA47-E908-4BC7-82C5-7D335AACC826}"/>
              </a:ext>
            </a:extLst>
          </p:cNvPr>
          <p:cNvSpPr>
            <a:spLocks noGrp="1"/>
          </p:cNvSpPr>
          <p:nvPr>
            <p:ph type="sldNum" sz="quarter" idx="12"/>
          </p:nvPr>
        </p:nvSpPr>
        <p:spPr/>
        <p:txBody>
          <a:bodyPr/>
          <a:lstStyle>
            <a:lvl1pPr>
              <a:defRPr/>
            </a:lvl1pPr>
          </a:lstStyle>
          <a:p>
            <a:pPr>
              <a:defRPr/>
            </a:pPr>
            <a:fld id="{3176D507-516E-4EFD-AFF1-DDB88E5A6CED}" type="slidenum">
              <a:rPr lang="en-US" altLang="en-US"/>
              <a:pPr>
                <a:defRPr/>
              </a:pPr>
              <a:t>‹#›</a:t>
            </a:fld>
            <a:endParaRPr lang="en-US" altLang="en-US"/>
          </a:p>
        </p:txBody>
      </p:sp>
    </p:spTree>
    <p:extLst>
      <p:ext uri="{BB962C8B-B14F-4D97-AF65-F5344CB8AC3E}">
        <p14:creationId xmlns:p14="http://schemas.microsoft.com/office/powerpoint/2010/main" val="3760312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0A52D38-EA47-4600-BD27-0643C4BBA67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91893F6-F2FF-4CDE-ACAD-B70DB7BE7F4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55E22AF-13A1-4C6C-9747-D38142067ADA}"/>
              </a:ext>
            </a:extLst>
          </p:cNvPr>
          <p:cNvSpPr>
            <a:spLocks noGrp="1"/>
          </p:cNvSpPr>
          <p:nvPr>
            <p:ph type="sldNum" sz="quarter" idx="12"/>
          </p:nvPr>
        </p:nvSpPr>
        <p:spPr/>
        <p:txBody>
          <a:bodyPr/>
          <a:lstStyle>
            <a:lvl1pPr>
              <a:defRPr/>
            </a:lvl1pPr>
          </a:lstStyle>
          <a:p>
            <a:pPr>
              <a:defRPr/>
            </a:pPr>
            <a:fld id="{FB25A1D0-4BA2-4CE1-8895-6D405C2154BF}" type="slidenum">
              <a:rPr lang="en-US" altLang="en-US"/>
              <a:pPr>
                <a:defRPr/>
              </a:pPr>
              <a:t>‹#›</a:t>
            </a:fld>
            <a:endParaRPr lang="en-US" altLang="en-US"/>
          </a:p>
        </p:txBody>
      </p:sp>
    </p:spTree>
    <p:extLst>
      <p:ext uri="{BB962C8B-B14F-4D97-AF65-F5344CB8AC3E}">
        <p14:creationId xmlns:p14="http://schemas.microsoft.com/office/powerpoint/2010/main" val="2296315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4"/>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EA611EE-9FF9-42A4-A0D5-C994D120E1B4}"/>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C9DF980E-627D-4A7F-9223-68C43CAC7DE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3189927C-1174-47AA-B293-D05E671A8A41}"/>
              </a:ext>
            </a:extLst>
          </p:cNvPr>
          <p:cNvSpPr>
            <a:spLocks noGrp="1"/>
          </p:cNvSpPr>
          <p:nvPr>
            <p:ph type="sldNum" sz="quarter" idx="12"/>
          </p:nvPr>
        </p:nvSpPr>
        <p:spPr/>
        <p:txBody>
          <a:bodyPr/>
          <a:lstStyle>
            <a:lvl1pPr>
              <a:defRPr/>
            </a:lvl1pPr>
          </a:lstStyle>
          <a:p>
            <a:pPr>
              <a:defRPr/>
            </a:pPr>
            <a:fld id="{2C67AD8C-F09E-44F6-8A7E-01C72497E578}" type="slidenum">
              <a:rPr lang="en-US" altLang="en-US"/>
              <a:pPr>
                <a:defRPr/>
              </a:pPr>
              <a:t>‹#›</a:t>
            </a:fld>
            <a:endParaRPr lang="en-US" altLang="en-US"/>
          </a:p>
        </p:txBody>
      </p:sp>
    </p:spTree>
    <p:extLst>
      <p:ext uri="{BB962C8B-B14F-4D97-AF65-F5344CB8AC3E}">
        <p14:creationId xmlns:p14="http://schemas.microsoft.com/office/powerpoint/2010/main" val="346146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22322A3-EDA3-45A4-BCAE-D3EFF40D5773}"/>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FC914E81-7834-4FE1-B420-885FCC7BD48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40D2249-E30A-4F78-8130-CBD1F61E6713}"/>
              </a:ext>
            </a:extLst>
          </p:cNvPr>
          <p:cNvSpPr>
            <a:spLocks noGrp="1"/>
          </p:cNvSpPr>
          <p:nvPr>
            <p:ph type="sldNum" sz="quarter" idx="12"/>
          </p:nvPr>
        </p:nvSpPr>
        <p:spPr/>
        <p:txBody>
          <a:bodyPr/>
          <a:lstStyle>
            <a:lvl1pPr>
              <a:defRPr/>
            </a:lvl1pPr>
          </a:lstStyle>
          <a:p>
            <a:pPr>
              <a:defRPr/>
            </a:pPr>
            <a:fld id="{648A2191-DCA4-4524-9F5E-4D1A3E5DE73D}" type="slidenum">
              <a:rPr lang="en-US" altLang="en-US"/>
              <a:pPr>
                <a:defRPr/>
              </a:pPr>
              <a:t>‹#›</a:t>
            </a:fld>
            <a:endParaRPr lang="en-US" altLang="en-US"/>
          </a:p>
        </p:txBody>
      </p:sp>
    </p:spTree>
    <p:extLst>
      <p:ext uri="{BB962C8B-B14F-4D97-AF65-F5344CB8AC3E}">
        <p14:creationId xmlns:p14="http://schemas.microsoft.com/office/powerpoint/2010/main" val="4096994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2B4792B-AEEF-4EEE-BE18-A8E812B5B751}"/>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E08B63F-5BE0-4A7D-BFA1-0D9C3FA656C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07CCAB1-326D-44FC-BFFB-9745B1F68ABC}"/>
              </a:ext>
            </a:extLst>
          </p:cNvPr>
          <p:cNvSpPr>
            <a:spLocks noGrp="1"/>
          </p:cNvSpPr>
          <p:nvPr>
            <p:ph type="sldNum" sz="quarter" idx="12"/>
          </p:nvPr>
        </p:nvSpPr>
        <p:spPr/>
        <p:txBody>
          <a:bodyPr/>
          <a:lstStyle>
            <a:lvl1pPr>
              <a:defRPr/>
            </a:lvl1pPr>
          </a:lstStyle>
          <a:p>
            <a:pPr>
              <a:defRPr/>
            </a:pPr>
            <a:fld id="{96FCEAA6-9BE3-4065-BDD0-D71564ECC09F}" type="slidenum">
              <a:rPr lang="en-US" altLang="en-US"/>
              <a:pPr>
                <a:defRPr/>
              </a:pPr>
              <a:t>‹#›</a:t>
            </a:fld>
            <a:endParaRPr lang="en-US" altLang="en-US"/>
          </a:p>
        </p:txBody>
      </p:sp>
    </p:spTree>
    <p:extLst>
      <p:ext uri="{BB962C8B-B14F-4D97-AF65-F5344CB8AC3E}">
        <p14:creationId xmlns:p14="http://schemas.microsoft.com/office/powerpoint/2010/main" val="2977389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5" name="Date Placeholder 3">
            <a:extLst>
              <a:ext uri="{FF2B5EF4-FFF2-40B4-BE49-F238E27FC236}">
                <a16:creationId xmlns:a16="http://schemas.microsoft.com/office/drawing/2014/main" id="{B26F2ABD-0DCA-4CEF-817B-131802698D7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0A37DDD-B04B-4D93-A776-CABD1FA0478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2B58ACD-6734-4153-9C59-E3FF78201558}"/>
              </a:ext>
            </a:extLst>
          </p:cNvPr>
          <p:cNvSpPr>
            <a:spLocks noGrp="1"/>
          </p:cNvSpPr>
          <p:nvPr>
            <p:ph type="sldNum" sz="quarter" idx="12"/>
          </p:nvPr>
        </p:nvSpPr>
        <p:spPr/>
        <p:txBody>
          <a:bodyPr/>
          <a:lstStyle>
            <a:lvl1pPr>
              <a:defRPr/>
            </a:lvl1pPr>
          </a:lstStyle>
          <a:p>
            <a:pPr>
              <a:defRPr/>
            </a:pPr>
            <a:fld id="{41F5B6B8-05B7-43AD-BE53-0BC26D18E3E8}" type="slidenum">
              <a:rPr lang="en-US" altLang="en-US"/>
              <a:pPr>
                <a:defRPr/>
              </a:pPr>
              <a:t>‹#›</a:t>
            </a:fld>
            <a:endParaRPr lang="en-US" altLang="en-US"/>
          </a:p>
        </p:txBody>
      </p:sp>
    </p:spTree>
    <p:extLst>
      <p:ext uri="{BB962C8B-B14F-4D97-AF65-F5344CB8AC3E}">
        <p14:creationId xmlns:p14="http://schemas.microsoft.com/office/powerpoint/2010/main" val="32967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pPr lvl="0"/>
            <a:endParaRPr lang="en-US" noProof="0"/>
          </a:p>
        </p:txBody>
      </p:sp>
      <p:sp>
        <p:nvSpPr>
          <p:cNvPr id="4" name="Text Placeholder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Edit Master text styles</a:t>
            </a:r>
          </a:p>
        </p:txBody>
      </p:sp>
      <p:sp>
        <p:nvSpPr>
          <p:cNvPr id="5" name="Date Placeholder 3">
            <a:extLst>
              <a:ext uri="{FF2B5EF4-FFF2-40B4-BE49-F238E27FC236}">
                <a16:creationId xmlns:a16="http://schemas.microsoft.com/office/drawing/2014/main" id="{221AF001-ABD6-426D-9C9B-86510F5C125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7ACCDB5-0A6C-4DD2-9AFA-07BBE4569AD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E6092AD-8A43-45F6-AA48-9918582926BB}"/>
              </a:ext>
            </a:extLst>
          </p:cNvPr>
          <p:cNvSpPr>
            <a:spLocks noGrp="1"/>
          </p:cNvSpPr>
          <p:nvPr>
            <p:ph type="sldNum" sz="quarter" idx="12"/>
          </p:nvPr>
        </p:nvSpPr>
        <p:spPr/>
        <p:txBody>
          <a:bodyPr/>
          <a:lstStyle>
            <a:lvl1pPr>
              <a:defRPr/>
            </a:lvl1pPr>
          </a:lstStyle>
          <a:p>
            <a:pPr>
              <a:defRPr/>
            </a:pPr>
            <a:fld id="{3C5745D4-15E9-4ABB-8E95-767CF966E476}" type="slidenum">
              <a:rPr lang="en-US" altLang="en-US"/>
              <a:pPr>
                <a:defRPr/>
              </a:pPr>
              <a:t>‹#›</a:t>
            </a:fld>
            <a:endParaRPr lang="en-US" altLang="en-US"/>
          </a:p>
        </p:txBody>
      </p:sp>
    </p:spTree>
    <p:extLst>
      <p:ext uri="{BB962C8B-B14F-4D97-AF65-F5344CB8AC3E}">
        <p14:creationId xmlns:p14="http://schemas.microsoft.com/office/powerpoint/2010/main" val="34112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F506CC-260F-4D3C-8C7A-AB4BC469CC3D}"/>
              </a:ext>
            </a:extLst>
          </p:cNvPr>
          <p:cNvSpPr>
            <a:spLocks noGrp="1"/>
          </p:cNvSpPr>
          <p:nvPr>
            <p:ph type="title"/>
          </p:nvPr>
        </p:nvSpPr>
        <p:spPr>
          <a:xfrm>
            <a:off x="471488" y="527050"/>
            <a:ext cx="5915025" cy="191452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08D012-1DCE-4856-9494-36372CDA0960}"/>
              </a:ext>
            </a:extLst>
          </p:cNvPr>
          <p:cNvSpPr>
            <a:spLocks noGrp="1"/>
          </p:cNvSpPr>
          <p:nvPr>
            <p:ph type="body" idx="1"/>
          </p:nvPr>
        </p:nvSpPr>
        <p:spPr>
          <a:xfrm>
            <a:off x="471488" y="2636838"/>
            <a:ext cx="5915025" cy="62849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10E4EC-201B-4399-AF7B-3B073944C833}"/>
              </a:ext>
            </a:extLst>
          </p:cNvPr>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eaLnBrk="1" hangingPunct="1">
              <a:defRPr sz="675">
                <a:solidFill>
                  <a:schemeClr val="tx1">
                    <a:tint val="75000"/>
                  </a:schemeClr>
                </a:solidFill>
              </a:defRPr>
            </a:lvl1pPr>
          </a:lstStyle>
          <a:p>
            <a:pPr>
              <a:defRPr/>
            </a:pPr>
            <a:endParaRPr lang="en-US"/>
          </a:p>
        </p:txBody>
      </p:sp>
      <p:sp>
        <p:nvSpPr>
          <p:cNvPr id="5" name="Footer Placeholder 4">
            <a:extLst>
              <a:ext uri="{FF2B5EF4-FFF2-40B4-BE49-F238E27FC236}">
                <a16:creationId xmlns:a16="http://schemas.microsoft.com/office/drawing/2014/main" id="{1A9527E8-BFFF-4616-8F6F-CDEFC7F924BA}"/>
              </a:ext>
            </a:extLst>
          </p:cNvPr>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eaLnBrk="1" hangingPunct="1">
              <a:defRPr sz="675">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722679A3-F3E1-442E-A75A-A5CCD2DA0E1D}"/>
              </a:ext>
            </a:extLst>
          </p:cNvPr>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eaLnBrk="1" hangingPunct="1">
              <a:defRPr sz="675" smtClean="0">
                <a:solidFill>
                  <a:schemeClr val="tx1">
                    <a:tint val="75000"/>
                  </a:schemeClr>
                </a:solidFill>
              </a:defRPr>
            </a:lvl1pPr>
          </a:lstStyle>
          <a:p>
            <a:pPr>
              <a:defRPr/>
            </a:pPr>
            <a:fld id="{3186AD3B-D2C2-41BB-84B9-DF9874FF67B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514350" rtl="0" fontAlgn="base">
        <a:lnSpc>
          <a:spcPct val="90000"/>
        </a:lnSpc>
        <a:spcBef>
          <a:spcPct val="0"/>
        </a:spcBef>
        <a:spcAft>
          <a:spcPct val="0"/>
        </a:spcAft>
        <a:defRPr sz="2400" kern="1200">
          <a:solidFill>
            <a:schemeClr val="tx1"/>
          </a:solidFill>
          <a:latin typeface="+mj-lt"/>
          <a:ea typeface="+mj-ea"/>
          <a:cs typeface="+mj-cs"/>
        </a:defRPr>
      </a:lvl1pPr>
      <a:lvl2pPr algn="l" defTabSz="514350" rtl="0" fontAlgn="base">
        <a:lnSpc>
          <a:spcPct val="90000"/>
        </a:lnSpc>
        <a:spcBef>
          <a:spcPct val="0"/>
        </a:spcBef>
        <a:spcAft>
          <a:spcPct val="0"/>
        </a:spcAft>
        <a:defRPr sz="2400">
          <a:solidFill>
            <a:schemeClr val="tx1"/>
          </a:solidFill>
          <a:latin typeface="Calibri Light" panose="020F0302020204030204" pitchFamily="34" charset="0"/>
        </a:defRPr>
      </a:lvl2pPr>
      <a:lvl3pPr algn="l" defTabSz="514350" rtl="0" fontAlgn="base">
        <a:lnSpc>
          <a:spcPct val="90000"/>
        </a:lnSpc>
        <a:spcBef>
          <a:spcPct val="0"/>
        </a:spcBef>
        <a:spcAft>
          <a:spcPct val="0"/>
        </a:spcAft>
        <a:defRPr sz="2400">
          <a:solidFill>
            <a:schemeClr val="tx1"/>
          </a:solidFill>
          <a:latin typeface="Calibri Light" panose="020F0302020204030204" pitchFamily="34" charset="0"/>
        </a:defRPr>
      </a:lvl3pPr>
      <a:lvl4pPr algn="l" defTabSz="514350" rtl="0" fontAlgn="base">
        <a:lnSpc>
          <a:spcPct val="90000"/>
        </a:lnSpc>
        <a:spcBef>
          <a:spcPct val="0"/>
        </a:spcBef>
        <a:spcAft>
          <a:spcPct val="0"/>
        </a:spcAft>
        <a:defRPr sz="2400">
          <a:solidFill>
            <a:schemeClr val="tx1"/>
          </a:solidFill>
          <a:latin typeface="Calibri Light" panose="020F0302020204030204" pitchFamily="34" charset="0"/>
        </a:defRPr>
      </a:lvl4pPr>
      <a:lvl5pPr algn="l" defTabSz="514350" rtl="0" fontAlgn="base">
        <a:lnSpc>
          <a:spcPct val="90000"/>
        </a:lnSpc>
        <a:spcBef>
          <a:spcPct val="0"/>
        </a:spcBef>
        <a:spcAft>
          <a:spcPct val="0"/>
        </a:spcAft>
        <a:defRPr sz="2400">
          <a:solidFill>
            <a:schemeClr val="tx1"/>
          </a:solidFill>
          <a:latin typeface="Calibri Light" panose="020F0302020204030204" pitchFamily="34" charset="0"/>
        </a:defRPr>
      </a:lvl5pPr>
      <a:lvl6pPr marL="457200" algn="l" defTabSz="514350" rtl="0" fontAlgn="base">
        <a:lnSpc>
          <a:spcPct val="90000"/>
        </a:lnSpc>
        <a:spcBef>
          <a:spcPct val="0"/>
        </a:spcBef>
        <a:spcAft>
          <a:spcPct val="0"/>
        </a:spcAft>
        <a:defRPr sz="2400">
          <a:solidFill>
            <a:schemeClr val="tx1"/>
          </a:solidFill>
          <a:latin typeface="Calibri Light" panose="020F0302020204030204" pitchFamily="34" charset="0"/>
        </a:defRPr>
      </a:lvl6pPr>
      <a:lvl7pPr marL="914400" algn="l" defTabSz="514350" rtl="0" fontAlgn="base">
        <a:lnSpc>
          <a:spcPct val="90000"/>
        </a:lnSpc>
        <a:spcBef>
          <a:spcPct val="0"/>
        </a:spcBef>
        <a:spcAft>
          <a:spcPct val="0"/>
        </a:spcAft>
        <a:defRPr sz="2400">
          <a:solidFill>
            <a:schemeClr val="tx1"/>
          </a:solidFill>
          <a:latin typeface="Calibri Light" panose="020F0302020204030204" pitchFamily="34" charset="0"/>
        </a:defRPr>
      </a:lvl7pPr>
      <a:lvl8pPr marL="1371600" algn="l" defTabSz="514350" rtl="0" fontAlgn="base">
        <a:lnSpc>
          <a:spcPct val="90000"/>
        </a:lnSpc>
        <a:spcBef>
          <a:spcPct val="0"/>
        </a:spcBef>
        <a:spcAft>
          <a:spcPct val="0"/>
        </a:spcAft>
        <a:defRPr sz="2400">
          <a:solidFill>
            <a:schemeClr val="tx1"/>
          </a:solidFill>
          <a:latin typeface="Calibri Light" panose="020F0302020204030204" pitchFamily="34" charset="0"/>
        </a:defRPr>
      </a:lvl8pPr>
      <a:lvl9pPr marL="1828800" algn="l" defTabSz="514350" rtl="0" fontAlgn="base">
        <a:lnSpc>
          <a:spcPct val="90000"/>
        </a:lnSpc>
        <a:spcBef>
          <a:spcPct val="0"/>
        </a:spcBef>
        <a:spcAft>
          <a:spcPct val="0"/>
        </a:spcAft>
        <a:defRPr sz="2400">
          <a:solidFill>
            <a:schemeClr val="tx1"/>
          </a:solidFill>
          <a:latin typeface="Calibri Light" panose="020F0302020204030204" pitchFamily="34" charset="0"/>
        </a:defRPr>
      </a:lvl9pPr>
    </p:titleStyle>
    <p:bodyStyle>
      <a:lvl1pPr marL="128588" indent="-128588" algn="l" defTabSz="514350" rtl="0" fontAlgn="base">
        <a:lnSpc>
          <a:spcPct val="90000"/>
        </a:lnSpc>
        <a:spcBef>
          <a:spcPts val="563"/>
        </a:spcBef>
        <a:spcAft>
          <a:spcPct val="0"/>
        </a:spcAft>
        <a:buFont typeface="Arial" panose="020B0604020202020204" pitchFamily="34" charset="0"/>
        <a:buChar char="•"/>
        <a:defRPr sz="1500" kern="1200">
          <a:solidFill>
            <a:schemeClr val="tx1"/>
          </a:solidFill>
          <a:latin typeface="+mn-lt"/>
          <a:ea typeface="+mn-ea"/>
          <a:cs typeface="+mn-cs"/>
        </a:defRPr>
      </a:lvl1pPr>
      <a:lvl2pPr marL="385763" indent="-128588" algn="l" defTabSz="514350" rtl="0" fontAlgn="base">
        <a:lnSpc>
          <a:spcPct val="90000"/>
        </a:lnSpc>
        <a:spcBef>
          <a:spcPts val="275"/>
        </a:spcBef>
        <a:spcAft>
          <a:spcPct val="0"/>
        </a:spcAft>
        <a:buFont typeface="Arial" panose="020B0604020202020204" pitchFamily="34" charset="0"/>
        <a:buChar char="•"/>
        <a:defRPr sz="1300" kern="1200">
          <a:solidFill>
            <a:schemeClr val="tx1"/>
          </a:solidFill>
          <a:latin typeface="+mn-lt"/>
          <a:ea typeface="+mn-ea"/>
          <a:cs typeface="+mn-cs"/>
        </a:defRPr>
      </a:lvl2pPr>
      <a:lvl3pPr marL="642938" indent="-128588" algn="l" defTabSz="514350" rtl="0" fontAlgn="base">
        <a:lnSpc>
          <a:spcPct val="90000"/>
        </a:lnSpc>
        <a:spcBef>
          <a:spcPts val="275"/>
        </a:spcBef>
        <a:spcAft>
          <a:spcPct val="0"/>
        </a:spcAft>
        <a:buFont typeface="Arial" panose="020B0604020202020204" pitchFamily="34" charset="0"/>
        <a:buChar char="•"/>
        <a:defRPr sz="1100" kern="1200">
          <a:solidFill>
            <a:schemeClr val="tx1"/>
          </a:solidFill>
          <a:latin typeface="+mn-lt"/>
          <a:ea typeface="+mn-ea"/>
          <a:cs typeface="+mn-cs"/>
        </a:defRPr>
      </a:lvl3pPr>
      <a:lvl4pPr marL="900113" indent="-128588" algn="l" defTabSz="514350" rtl="0" fontAlgn="base">
        <a:lnSpc>
          <a:spcPct val="90000"/>
        </a:lnSpc>
        <a:spcBef>
          <a:spcPts val="275"/>
        </a:spcBef>
        <a:spcAft>
          <a:spcPct val="0"/>
        </a:spcAft>
        <a:buFont typeface="Arial" panose="020B0604020202020204" pitchFamily="34" charset="0"/>
        <a:buChar char="•"/>
        <a:defRPr sz="1000" kern="1200">
          <a:solidFill>
            <a:schemeClr val="tx1"/>
          </a:solidFill>
          <a:latin typeface="+mn-lt"/>
          <a:ea typeface="+mn-ea"/>
          <a:cs typeface="+mn-cs"/>
        </a:defRPr>
      </a:lvl4pPr>
      <a:lvl5pPr marL="1157288" indent="-128588" algn="l" defTabSz="514350" rtl="0" fontAlgn="base">
        <a:lnSpc>
          <a:spcPct val="90000"/>
        </a:lnSpc>
        <a:spcBef>
          <a:spcPts val="275"/>
        </a:spcBef>
        <a:spcAft>
          <a:spcPct val="0"/>
        </a:spcAft>
        <a:buFont typeface="Arial" panose="020B0604020202020204" pitchFamily="34" charset="0"/>
        <a:buChar char="•"/>
        <a:defRPr sz="1000"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h.cam.ac.uk/analytical/nmr/consumable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848D2D68-62B4-4C3C-B80D-28BA231E4BAF}"/>
              </a:ext>
            </a:extLst>
          </p:cNvPr>
          <p:cNvSpPr>
            <a:spLocks noChangeArrowheads="1"/>
          </p:cNvSpPr>
          <p:nvPr/>
        </p:nvSpPr>
        <p:spPr bwMode="auto">
          <a:xfrm>
            <a:off x="188913" y="170916"/>
            <a:ext cx="6485352" cy="9535059"/>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3077" name="Rectangle 6">
            <a:extLst>
              <a:ext uri="{FF2B5EF4-FFF2-40B4-BE49-F238E27FC236}">
                <a16:creationId xmlns:a16="http://schemas.microsoft.com/office/drawing/2014/main" id="{F6A43058-028E-43E4-A42A-AD384674979D}"/>
              </a:ext>
            </a:extLst>
          </p:cNvPr>
          <p:cNvSpPr>
            <a:spLocks noChangeArrowheads="1"/>
          </p:cNvSpPr>
          <p:nvPr/>
        </p:nvSpPr>
        <p:spPr bwMode="auto">
          <a:xfrm>
            <a:off x="188913" y="6969126"/>
            <a:ext cx="6480175" cy="2736849"/>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3094" name="Text Box 23">
            <a:extLst>
              <a:ext uri="{FF2B5EF4-FFF2-40B4-BE49-F238E27FC236}">
                <a16:creationId xmlns:a16="http://schemas.microsoft.com/office/drawing/2014/main" id="{3C3FD1C5-F673-4829-90E2-808F082729FC}"/>
              </a:ext>
            </a:extLst>
          </p:cNvPr>
          <p:cNvSpPr txBox="1">
            <a:spLocks noChangeArrowheads="1"/>
          </p:cNvSpPr>
          <p:nvPr/>
        </p:nvSpPr>
        <p:spPr bwMode="auto">
          <a:xfrm>
            <a:off x="202235" y="6997899"/>
            <a:ext cx="646685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400" dirty="0"/>
              <a:t>Instructions: </a:t>
            </a:r>
            <a:r>
              <a:rPr lang="en-GB" altLang="en-US" sz="1400" dirty="0">
                <a:solidFill>
                  <a:srgbClr val="FF0000"/>
                </a:solidFill>
              </a:rPr>
              <a:t>Email this form</a:t>
            </a:r>
            <a:r>
              <a:rPr lang="en-GB" altLang="en-US" sz="1400" dirty="0"/>
              <a:t> as a PDF to </a:t>
            </a:r>
            <a:r>
              <a:rPr lang="en-GB" altLang="en-US" sz="1400" dirty="0">
                <a:solidFill>
                  <a:srgbClr val="FF0000"/>
                </a:solidFill>
              </a:rPr>
              <a:t>nmr-consumables@ch.cam.ac.uk</a:t>
            </a:r>
            <a:endParaRPr lang="en-US" altLang="en-US" sz="1400" dirty="0">
              <a:solidFill>
                <a:srgbClr val="FF0000"/>
              </a:solidFill>
            </a:endParaRPr>
          </a:p>
        </p:txBody>
      </p:sp>
      <p:sp>
        <p:nvSpPr>
          <p:cNvPr id="2071" name="Text Box 24">
            <a:extLst>
              <a:ext uri="{FF2B5EF4-FFF2-40B4-BE49-F238E27FC236}">
                <a16:creationId xmlns:a16="http://schemas.microsoft.com/office/drawing/2014/main" id="{D0F47DC5-4B9A-4C89-AFBB-B7EE381F6E58}"/>
              </a:ext>
            </a:extLst>
          </p:cNvPr>
          <p:cNvSpPr txBox="1">
            <a:spLocks noChangeArrowheads="1"/>
          </p:cNvSpPr>
          <p:nvPr/>
        </p:nvSpPr>
        <p:spPr bwMode="auto">
          <a:xfrm>
            <a:off x="202236" y="7328580"/>
            <a:ext cx="6489230" cy="2292935"/>
          </a:xfrm>
          <a:prstGeom prst="rect">
            <a:avLst/>
          </a:prstGeom>
          <a:noFill/>
          <a:ln w="9525" algn="ctr">
            <a:noFill/>
            <a:miter lim="800000"/>
            <a:headEnd/>
            <a:tailEnd/>
          </a:ln>
        </p:spPr>
        <p:txBody>
          <a:bodyPr wrap="square">
            <a:spAutoFit/>
          </a:bodyPr>
          <a:lstStyle/>
          <a:p>
            <a:pPr eaLnBrk="1" hangingPunct="1">
              <a:defRPr/>
            </a:pPr>
            <a:r>
              <a:rPr lang="en-GB" sz="1100" dirty="0">
                <a:latin typeface="Arial" charset="0"/>
                <a:cs typeface="Arial" charset="0"/>
              </a:rPr>
              <a:t>Please fill in this form by hand and scan or use the PowerPoint template to prefill your information and save as a PDF file. A full list of available deuterated solvents and other NMR consumables is available to view on the NMR website at </a:t>
            </a:r>
            <a:r>
              <a:rPr lang="en-GB" sz="1100" dirty="0">
                <a:latin typeface="Arial" charset="0"/>
                <a:cs typeface="Arial" charset="0"/>
                <a:hlinkClick r:id="rId3"/>
              </a:rPr>
              <a:t>www.ch.cam.ac.uk/analytical/nmr/consumables</a:t>
            </a:r>
            <a:r>
              <a:rPr lang="en-GB" sz="1100" dirty="0">
                <a:latin typeface="Arial" charset="0"/>
                <a:cs typeface="Arial" charset="0"/>
              </a:rPr>
              <a:t> including the current prices. The volumes given are the only ones that we stock, other sizes can be ordered via CUFS directly. NMR tubes will only be sold as packs of 5 to avoid breakages and minimize handling. Once your PDF form is received you will be notified on the email address provided if any of the items are out of stock so that an alternative product or volume can be chosen. All requests received will be periodically made up by the Facility team (sanitised hands) and sealed inside polythene bags with a copy of our database output for identification. The bags can be collected from the NMR collection area in the cold room lobby. You will receive a brief email to let you know when the order is </a:t>
            </a:r>
            <a:r>
              <a:rPr lang="en-GB" sz="1100">
                <a:latin typeface="Arial" charset="0"/>
                <a:cs typeface="Arial" charset="0"/>
              </a:rPr>
              <a:t>available. We </a:t>
            </a:r>
            <a:r>
              <a:rPr lang="en-GB" sz="1100" dirty="0">
                <a:latin typeface="Arial" charset="0"/>
                <a:cs typeface="Arial" charset="0"/>
              </a:rPr>
              <a:t>ask that you collect your orders promptly observing social distancing and any local corridor rules. Any uncollected orders will remain available at a later date if collection cannot be made on the day. You </a:t>
            </a:r>
            <a:r>
              <a:rPr lang="en-GB" sz="1100" b="1" dirty="0">
                <a:solidFill>
                  <a:srgbClr val="FF0000"/>
                </a:solidFill>
                <a:latin typeface="Arial" charset="0"/>
                <a:cs typeface="Arial" charset="0"/>
              </a:rPr>
              <a:t>will not </a:t>
            </a:r>
            <a:r>
              <a:rPr lang="en-GB" sz="1100" dirty="0">
                <a:latin typeface="Arial" charset="0"/>
                <a:cs typeface="Arial" charset="0"/>
              </a:rPr>
              <a:t>be able to collect the orders from the NMR team personally to minimise contact.</a:t>
            </a:r>
            <a:endParaRPr lang="en-US" sz="1100" dirty="0">
              <a:latin typeface="Arial" charset="0"/>
              <a:cs typeface="Arial" charset="0"/>
            </a:endParaRPr>
          </a:p>
        </p:txBody>
      </p:sp>
      <p:sp>
        <p:nvSpPr>
          <p:cNvPr id="3103" name="Rectangle 33">
            <a:extLst>
              <a:ext uri="{FF2B5EF4-FFF2-40B4-BE49-F238E27FC236}">
                <a16:creationId xmlns:a16="http://schemas.microsoft.com/office/drawing/2014/main" id="{7C7C3B97-8DD0-40DB-A665-D9A0B88A4D0A}"/>
              </a:ext>
            </a:extLst>
          </p:cNvPr>
          <p:cNvSpPr>
            <a:spLocks noChangeArrowheads="1"/>
          </p:cNvSpPr>
          <p:nvPr/>
        </p:nvSpPr>
        <p:spPr bwMode="auto">
          <a:xfrm>
            <a:off x="188913" y="162370"/>
            <a:ext cx="6480175" cy="1458089"/>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pic>
        <p:nvPicPr>
          <p:cNvPr id="3104" name="Picture 34" descr="identifier4">
            <a:extLst>
              <a:ext uri="{FF2B5EF4-FFF2-40B4-BE49-F238E27FC236}">
                <a16:creationId xmlns:a16="http://schemas.microsoft.com/office/drawing/2014/main" id="{7076E62E-6545-4711-9C6F-17F9F616F4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841" y="587723"/>
            <a:ext cx="2928094" cy="70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5" name="Text Box 35">
            <a:extLst>
              <a:ext uri="{FF2B5EF4-FFF2-40B4-BE49-F238E27FC236}">
                <a16:creationId xmlns:a16="http://schemas.microsoft.com/office/drawing/2014/main" id="{25275F5D-8D2C-4DC1-B310-263EEF0F6158}"/>
              </a:ext>
            </a:extLst>
          </p:cNvPr>
          <p:cNvSpPr txBox="1">
            <a:spLocks noChangeArrowheads="1"/>
          </p:cNvSpPr>
          <p:nvPr/>
        </p:nvSpPr>
        <p:spPr bwMode="auto">
          <a:xfrm>
            <a:off x="3118267" y="379144"/>
            <a:ext cx="355340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dirty="0"/>
              <a:t>DEPARTMENT OF CHEMISTRY</a:t>
            </a:r>
          </a:p>
          <a:p>
            <a:pPr algn="ctr" eaLnBrk="1" hangingPunct="1"/>
            <a:r>
              <a:rPr lang="en-GB" altLang="en-US" dirty="0"/>
              <a:t>NMR FACILITY</a:t>
            </a:r>
          </a:p>
          <a:p>
            <a:pPr algn="ctr" eaLnBrk="1" hangingPunct="1"/>
            <a:r>
              <a:rPr lang="en-GB" altLang="en-US" dirty="0"/>
              <a:t>CONSUMABLES REQUISITION</a:t>
            </a:r>
          </a:p>
          <a:p>
            <a:pPr algn="ctr" eaLnBrk="1" hangingPunct="1"/>
            <a:r>
              <a:rPr lang="en-GB" altLang="en-US" dirty="0"/>
              <a:t>FORM</a:t>
            </a:r>
            <a:endParaRPr lang="en-US" altLang="en-US" dirty="0"/>
          </a:p>
        </p:txBody>
      </p:sp>
      <p:sp>
        <p:nvSpPr>
          <p:cNvPr id="3108" name="Rectangle 38">
            <a:extLst>
              <a:ext uri="{FF2B5EF4-FFF2-40B4-BE49-F238E27FC236}">
                <a16:creationId xmlns:a16="http://schemas.microsoft.com/office/drawing/2014/main" id="{6FA6DE1D-3B3A-44A4-9374-1C016B4F807B}"/>
              </a:ext>
            </a:extLst>
          </p:cNvPr>
          <p:cNvSpPr>
            <a:spLocks noChangeArrowheads="1"/>
          </p:cNvSpPr>
          <p:nvPr/>
        </p:nvSpPr>
        <p:spPr bwMode="auto">
          <a:xfrm>
            <a:off x="188913" y="1497013"/>
            <a:ext cx="5472112" cy="360362"/>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3111" name="Text Box 41">
            <a:extLst>
              <a:ext uri="{FF2B5EF4-FFF2-40B4-BE49-F238E27FC236}">
                <a16:creationId xmlns:a16="http://schemas.microsoft.com/office/drawing/2014/main" id="{796E8EF4-D69C-4625-AA41-07648B597E82}"/>
              </a:ext>
            </a:extLst>
          </p:cNvPr>
          <p:cNvSpPr txBox="1">
            <a:spLocks noChangeArrowheads="1"/>
          </p:cNvSpPr>
          <p:nvPr/>
        </p:nvSpPr>
        <p:spPr bwMode="auto">
          <a:xfrm>
            <a:off x="152348" y="1710138"/>
            <a:ext cx="78899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dirty="0"/>
              <a:t>Name:</a:t>
            </a:r>
            <a:endParaRPr lang="en-US" altLang="en-US" sz="1600" dirty="0"/>
          </a:p>
        </p:txBody>
      </p:sp>
      <p:sp>
        <p:nvSpPr>
          <p:cNvPr id="3112" name="Text Box 42">
            <a:extLst>
              <a:ext uri="{FF2B5EF4-FFF2-40B4-BE49-F238E27FC236}">
                <a16:creationId xmlns:a16="http://schemas.microsoft.com/office/drawing/2014/main" id="{5181C371-B08A-4422-8F7A-97B8AEB991A0}"/>
              </a:ext>
            </a:extLst>
          </p:cNvPr>
          <p:cNvSpPr txBox="1">
            <a:spLocks noChangeArrowheads="1"/>
          </p:cNvSpPr>
          <p:nvPr/>
        </p:nvSpPr>
        <p:spPr bwMode="auto">
          <a:xfrm>
            <a:off x="260350" y="14239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a:p>
        </p:txBody>
      </p:sp>
      <p:sp>
        <p:nvSpPr>
          <p:cNvPr id="3115" name="Text Box 45">
            <a:extLst>
              <a:ext uri="{FF2B5EF4-FFF2-40B4-BE49-F238E27FC236}">
                <a16:creationId xmlns:a16="http://schemas.microsoft.com/office/drawing/2014/main" id="{453E970D-EFCD-4571-89DD-060E52CD9958}"/>
              </a:ext>
            </a:extLst>
          </p:cNvPr>
          <p:cNvSpPr txBox="1">
            <a:spLocks noChangeArrowheads="1"/>
          </p:cNvSpPr>
          <p:nvPr/>
        </p:nvSpPr>
        <p:spPr bwMode="auto">
          <a:xfrm>
            <a:off x="142859" y="2133022"/>
            <a:ext cx="8130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dirty="0"/>
              <a:t>Group:</a:t>
            </a:r>
            <a:endParaRPr lang="en-US" altLang="en-US" sz="1600" dirty="0"/>
          </a:p>
        </p:txBody>
      </p:sp>
      <p:sp>
        <p:nvSpPr>
          <p:cNvPr id="3116" name="Text Box 46">
            <a:extLst>
              <a:ext uri="{FF2B5EF4-FFF2-40B4-BE49-F238E27FC236}">
                <a16:creationId xmlns:a16="http://schemas.microsoft.com/office/drawing/2014/main" id="{BA0EAB2B-2716-4713-9CF7-762D81E6F12A}"/>
              </a:ext>
            </a:extLst>
          </p:cNvPr>
          <p:cNvSpPr txBox="1">
            <a:spLocks noChangeArrowheads="1"/>
          </p:cNvSpPr>
          <p:nvPr/>
        </p:nvSpPr>
        <p:spPr bwMode="auto">
          <a:xfrm>
            <a:off x="171712" y="2631860"/>
            <a:ext cx="7669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dirty="0"/>
              <a:t>Date:</a:t>
            </a:r>
            <a:endParaRPr lang="en-US" altLang="en-US" sz="1600" dirty="0"/>
          </a:p>
        </p:txBody>
      </p:sp>
      <p:sp>
        <p:nvSpPr>
          <p:cNvPr id="3130" name="Text Box 64">
            <a:extLst>
              <a:ext uri="{FF2B5EF4-FFF2-40B4-BE49-F238E27FC236}">
                <a16:creationId xmlns:a16="http://schemas.microsoft.com/office/drawing/2014/main" id="{B5E00208-5FD3-47CD-AFBD-BEFD88F5C772}"/>
              </a:ext>
            </a:extLst>
          </p:cNvPr>
          <p:cNvSpPr txBox="1">
            <a:spLocks noChangeArrowheads="1"/>
          </p:cNvSpPr>
          <p:nvPr/>
        </p:nvSpPr>
        <p:spPr bwMode="auto">
          <a:xfrm>
            <a:off x="241300" y="51165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a:p>
        </p:txBody>
      </p:sp>
      <p:sp>
        <p:nvSpPr>
          <p:cNvPr id="104" name="Text Box 48">
            <a:extLst>
              <a:ext uri="{FF2B5EF4-FFF2-40B4-BE49-F238E27FC236}">
                <a16:creationId xmlns:a16="http://schemas.microsoft.com/office/drawing/2014/main" id="{A3FC2898-8DE5-417C-A43F-597819111EA0}"/>
              </a:ext>
            </a:extLst>
          </p:cNvPr>
          <p:cNvSpPr txBox="1">
            <a:spLocks noChangeArrowheads="1"/>
          </p:cNvSpPr>
          <p:nvPr/>
        </p:nvSpPr>
        <p:spPr bwMode="auto">
          <a:xfrm>
            <a:off x="152348" y="3069314"/>
            <a:ext cx="17843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dirty="0"/>
              <a:t>Grant or Account:</a:t>
            </a:r>
            <a:endParaRPr lang="en-US" altLang="en-US" sz="1600" dirty="0"/>
          </a:p>
        </p:txBody>
      </p:sp>
      <p:cxnSp>
        <p:nvCxnSpPr>
          <p:cNvPr id="3" name="Straight Connector 2">
            <a:extLst>
              <a:ext uri="{FF2B5EF4-FFF2-40B4-BE49-F238E27FC236}">
                <a16:creationId xmlns:a16="http://schemas.microsoft.com/office/drawing/2014/main" id="{C348D9A1-67D6-433A-80EC-EBCA20DC51E0}"/>
              </a:ext>
            </a:extLst>
          </p:cNvPr>
          <p:cNvCxnSpPr>
            <a:cxnSpLocks/>
          </p:cNvCxnSpPr>
          <p:nvPr/>
        </p:nvCxnSpPr>
        <p:spPr>
          <a:xfrm>
            <a:off x="955902" y="2000672"/>
            <a:ext cx="3625226" cy="0"/>
          </a:xfrm>
          <a:prstGeom prst="line">
            <a:avLst/>
          </a:prstGeom>
        </p:spPr>
        <p:style>
          <a:lnRef idx="2">
            <a:schemeClr val="dk1"/>
          </a:lnRef>
          <a:fillRef idx="0">
            <a:schemeClr val="dk1"/>
          </a:fillRef>
          <a:effectRef idx="1">
            <a:schemeClr val="dk1"/>
          </a:effectRef>
          <a:fontRef idx="minor">
            <a:schemeClr val="tx1"/>
          </a:fontRef>
        </p:style>
      </p:cxnSp>
      <p:cxnSp>
        <p:nvCxnSpPr>
          <p:cNvPr id="98" name="Straight Connector 97">
            <a:extLst>
              <a:ext uri="{FF2B5EF4-FFF2-40B4-BE49-F238E27FC236}">
                <a16:creationId xmlns:a16="http://schemas.microsoft.com/office/drawing/2014/main" id="{C27B2810-20FD-4EB5-BFD1-8BC3868DF3A2}"/>
              </a:ext>
            </a:extLst>
          </p:cNvPr>
          <p:cNvCxnSpPr>
            <a:cxnSpLocks/>
          </p:cNvCxnSpPr>
          <p:nvPr/>
        </p:nvCxnSpPr>
        <p:spPr>
          <a:xfrm>
            <a:off x="972734" y="2471576"/>
            <a:ext cx="5448200" cy="0"/>
          </a:xfrm>
          <a:prstGeom prst="line">
            <a:avLst/>
          </a:prstGeom>
        </p:spPr>
        <p:style>
          <a:lnRef idx="2">
            <a:schemeClr val="dk1"/>
          </a:lnRef>
          <a:fillRef idx="0">
            <a:schemeClr val="dk1"/>
          </a:fillRef>
          <a:effectRef idx="1">
            <a:schemeClr val="dk1"/>
          </a:effectRef>
          <a:fontRef idx="minor">
            <a:schemeClr val="tx1"/>
          </a:fontRef>
        </p:style>
      </p:cxnSp>
      <p:cxnSp>
        <p:nvCxnSpPr>
          <p:cNvPr id="99" name="Straight Connector 98">
            <a:extLst>
              <a:ext uri="{FF2B5EF4-FFF2-40B4-BE49-F238E27FC236}">
                <a16:creationId xmlns:a16="http://schemas.microsoft.com/office/drawing/2014/main" id="{D3DBC6A9-A735-43D8-AACC-971E4E535642}"/>
              </a:ext>
            </a:extLst>
          </p:cNvPr>
          <p:cNvCxnSpPr>
            <a:cxnSpLocks/>
          </p:cNvCxnSpPr>
          <p:nvPr/>
        </p:nvCxnSpPr>
        <p:spPr>
          <a:xfrm>
            <a:off x="972734" y="2930442"/>
            <a:ext cx="5436439" cy="0"/>
          </a:xfrm>
          <a:prstGeom prst="line">
            <a:avLst/>
          </a:prstGeom>
        </p:spPr>
        <p:style>
          <a:lnRef idx="2">
            <a:schemeClr val="dk1"/>
          </a:lnRef>
          <a:fillRef idx="0">
            <a:schemeClr val="dk1"/>
          </a:fillRef>
          <a:effectRef idx="1">
            <a:schemeClr val="dk1"/>
          </a:effectRef>
          <a:fontRef idx="minor">
            <a:schemeClr val="tx1"/>
          </a:fontRef>
        </p:style>
      </p:cxnSp>
      <p:cxnSp>
        <p:nvCxnSpPr>
          <p:cNvPr id="100" name="Straight Connector 99">
            <a:extLst>
              <a:ext uri="{FF2B5EF4-FFF2-40B4-BE49-F238E27FC236}">
                <a16:creationId xmlns:a16="http://schemas.microsoft.com/office/drawing/2014/main" id="{A083A8D4-D32C-4758-8D1B-86B46391825B}"/>
              </a:ext>
            </a:extLst>
          </p:cNvPr>
          <p:cNvCxnSpPr/>
          <p:nvPr/>
        </p:nvCxnSpPr>
        <p:spPr>
          <a:xfrm>
            <a:off x="1936683" y="3407868"/>
            <a:ext cx="4472490" cy="0"/>
          </a:xfrm>
          <a:prstGeom prst="line">
            <a:avLst/>
          </a:prstGeom>
        </p:spPr>
        <p:style>
          <a:lnRef idx="2">
            <a:schemeClr val="dk1"/>
          </a:lnRef>
          <a:fillRef idx="0">
            <a:schemeClr val="dk1"/>
          </a:fillRef>
          <a:effectRef idx="1">
            <a:schemeClr val="dk1"/>
          </a:effectRef>
          <a:fontRef idx="minor">
            <a:schemeClr val="tx1"/>
          </a:fontRef>
        </p:style>
      </p:cxnSp>
      <p:graphicFrame>
        <p:nvGraphicFramePr>
          <p:cNvPr id="8" name="Table 7">
            <a:extLst>
              <a:ext uri="{FF2B5EF4-FFF2-40B4-BE49-F238E27FC236}">
                <a16:creationId xmlns:a16="http://schemas.microsoft.com/office/drawing/2014/main" id="{3ED05AF7-56F8-438D-833F-231DF548B417}"/>
              </a:ext>
            </a:extLst>
          </p:cNvPr>
          <p:cNvGraphicFramePr>
            <a:graphicFrameLocks noGrp="1"/>
          </p:cNvGraphicFramePr>
          <p:nvPr>
            <p:extLst>
              <p:ext uri="{D42A27DB-BD31-4B8C-83A1-F6EECF244321}">
                <p14:modId xmlns:p14="http://schemas.microsoft.com/office/powerpoint/2010/main" val="769945113"/>
              </p:ext>
            </p:extLst>
          </p:nvPr>
        </p:nvGraphicFramePr>
        <p:xfrm>
          <a:off x="267159" y="3552450"/>
          <a:ext cx="6337002" cy="3290591"/>
        </p:xfrm>
        <a:graphic>
          <a:graphicData uri="http://schemas.openxmlformats.org/drawingml/2006/table">
            <a:tbl>
              <a:tblPr>
                <a:effectLst/>
              </a:tblPr>
              <a:tblGrid>
                <a:gridCol w="3011177">
                  <a:extLst>
                    <a:ext uri="{9D8B030D-6E8A-4147-A177-3AD203B41FA5}">
                      <a16:colId xmlns:a16="http://schemas.microsoft.com/office/drawing/2014/main" val="1224559713"/>
                    </a:ext>
                  </a:extLst>
                </a:gridCol>
                <a:gridCol w="1662832">
                  <a:extLst>
                    <a:ext uri="{9D8B030D-6E8A-4147-A177-3AD203B41FA5}">
                      <a16:colId xmlns:a16="http://schemas.microsoft.com/office/drawing/2014/main" val="2028343087"/>
                    </a:ext>
                  </a:extLst>
                </a:gridCol>
                <a:gridCol w="1662993">
                  <a:extLst>
                    <a:ext uri="{9D8B030D-6E8A-4147-A177-3AD203B41FA5}">
                      <a16:colId xmlns:a16="http://schemas.microsoft.com/office/drawing/2014/main" val="3880551885"/>
                    </a:ext>
                  </a:extLst>
                </a:gridCol>
              </a:tblGrid>
              <a:tr h="328034">
                <a:tc>
                  <a:txBody>
                    <a:bodyPr/>
                    <a:lstStyle/>
                    <a:p>
                      <a:pPr algn="ctr" fontAlgn="ctr"/>
                      <a:r>
                        <a:rPr lang="en-GB" sz="1100" b="1" i="0" u="none" strike="noStrike" dirty="0">
                          <a:ln>
                            <a:noFill/>
                          </a:ln>
                          <a:solidFill>
                            <a:schemeClr val="tx1"/>
                          </a:solidFill>
                          <a:effectLst/>
                          <a:latin typeface="Arial" panose="020B0604020202020204" pitchFamily="34" charset="0"/>
                        </a:rPr>
                        <a:t>Item (</a:t>
                      </a:r>
                      <a:r>
                        <a:rPr lang="en-GB" sz="1100" b="1" i="0" u="none" strike="noStrike" dirty="0" err="1">
                          <a:ln>
                            <a:noFill/>
                          </a:ln>
                          <a:solidFill>
                            <a:schemeClr val="tx1"/>
                          </a:solidFill>
                          <a:effectLst/>
                          <a:latin typeface="Arial" panose="020B0604020202020204" pitchFamily="34" charset="0"/>
                        </a:rPr>
                        <a:t>eg</a:t>
                      </a:r>
                      <a:r>
                        <a:rPr lang="en-GB" sz="1100" b="1" i="0" u="none" strike="noStrike" dirty="0">
                          <a:ln>
                            <a:noFill/>
                          </a:ln>
                          <a:solidFill>
                            <a:schemeClr val="tx1"/>
                          </a:solidFill>
                          <a:effectLst/>
                          <a:latin typeface="Arial" panose="020B0604020202020204" pitchFamily="34" charset="0"/>
                        </a:rPr>
                        <a:t> CDCl3, NMR Tubes)</a:t>
                      </a:r>
                    </a:p>
                  </a:txBody>
                  <a:tcPr marL="8820" marR="8820" marT="88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100" b="1" i="0" u="none" strike="noStrike" dirty="0">
                          <a:ln>
                            <a:noFill/>
                          </a:ln>
                          <a:solidFill>
                            <a:schemeClr val="tx1"/>
                          </a:solidFill>
                          <a:effectLst/>
                          <a:latin typeface="Arial" panose="020B0604020202020204" pitchFamily="34" charset="0"/>
                        </a:rPr>
                        <a:t>Volume (</a:t>
                      </a:r>
                      <a:r>
                        <a:rPr lang="en-GB" sz="1100" b="1" i="0" u="none" strike="noStrike" dirty="0" err="1">
                          <a:ln>
                            <a:noFill/>
                          </a:ln>
                          <a:solidFill>
                            <a:schemeClr val="tx1"/>
                          </a:solidFill>
                          <a:effectLst/>
                          <a:latin typeface="Arial" panose="020B0604020202020204" pitchFamily="34" charset="0"/>
                        </a:rPr>
                        <a:t>eg</a:t>
                      </a:r>
                      <a:r>
                        <a:rPr lang="en-GB" sz="1100" b="1" i="0" u="none" strike="noStrike" dirty="0">
                          <a:ln>
                            <a:noFill/>
                          </a:ln>
                          <a:solidFill>
                            <a:schemeClr val="tx1"/>
                          </a:solidFill>
                          <a:effectLst/>
                          <a:latin typeface="Arial" panose="020B0604020202020204" pitchFamily="34" charset="0"/>
                        </a:rPr>
                        <a:t> 0.75,10ml)</a:t>
                      </a:r>
                    </a:p>
                  </a:txBody>
                  <a:tcPr marL="8820" marR="8820" marT="88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100" b="1" i="0" u="none" strike="noStrike" dirty="0">
                          <a:ln>
                            <a:noFill/>
                          </a:ln>
                          <a:solidFill>
                            <a:schemeClr val="tx1"/>
                          </a:solidFill>
                          <a:effectLst/>
                          <a:latin typeface="Arial" panose="020B0604020202020204" pitchFamily="34" charset="0"/>
                        </a:rPr>
                        <a:t>No. of individual items</a:t>
                      </a:r>
                    </a:p>
                  </a:txBody>
                  <a:tcPr marL="8820" marR="8820" marT="882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687422"/>
                  </a:ext>
                </a:extLst>
              </a:tr>
              <a:tr h="328034">
                <a:tc>
                  <a:txBody>
                    <a:bodyPr/>
                    <a:lstStyle/>
                    <a:p>
                      <a:pPr algn="l" fontAlgn="b"/>
                      <a:r>
                        <a:rPr lang="en-GB" sz="900" b="0" i="0" u="none" strike="noStrike" dirty="0">
                          <a:ln>
                            <a:noFill/>
                          </a:ln>
                          <a:solidFill>
                            <a:schemeClr val="tx1"/>
                          </a:solidFill>
                          <a:effectLst/>
                          <a:latin typeface="Arial" panose="020B0604020202020204" pitchFamily="34" charset="0"/>
                        </a:rPr>
                        <a:t> </a:t>
                      </a: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900" b="0" i="0" u="none" strike="noStrike" dirty="0">
                          <a:ln>
                            <a:noFill/>
                          </a:ln>
                          <a:solidFill>
                            <a:schemeClr val="tx1"/>
                          </a:solidFill>
                          <a:effectLst/>
                          <a:latin typeface="Arial" panose="020B0604020202020204" pitchFamily="34" charset="0"/>
                        </a:rPr>
                        <a:t> </a:t>
                      </a: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900" b="0" i="0" u="none" strike="noStrike" dirty="0">
                          <a:ln>
                            <a:noFill/>
                          </a:ln>
                          <a:solidFill>
                            <a:schemeClr val="tx1"/>
                          </a:solidFill>
                          <a:effectLst/>
                          <a:latin typeface="Arial" panose="020B0604020202020204" pitchFamily="34" charset="0"/>
                        </a:rPr>
                        <a:t> </a:t>
                      </a: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3010905"/>
                  </a:ext>
                </a:extLst>
              </a:tr>
              <a:tr h="338285">
                <a:tc>
                  <a:txBody>
                    <a:bodyPr/>
                    <a:lstStyle/>
                    <a:p>
                      <a:pPr algn="l" fontAlgn="b"/>
                      <a:r>
                        <a:rPr lang="en-GB" sz="900" b="0" i="0" u="none" strike="noStrike" dirty="0">
                          <a:ln>
                            <a:noFill/>
                          </a:ln>
                          <a:solidFill>
                            <a:schemeClr val="tx1"/>
                          </a:solidFill>
                          <a:effectLst/>
                          <a:latin typeface="Arial" panose="020B0604020202020204" pitchFamily="34" charset="0"/>
                        </a:rPr>
                        <a:t> </a:t>
                      </a: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900" b="0" i="0" u="none" strike="noStrike" dirty="0">
                          <a:ln>
                            <a:noFill/>
                          </a:ln>
                          <a:solidFill>
                            <a:schemeClr val="tx1"/>
                          </a:solidFill>
                          <a:effectLst/>
                          <a:latin typeface="Arial" panose="020B0604020202020204" pitchFamily="34" charset="0"/>
                        </a:rPr>
                        <a:t> </a:t>
                      </a: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900" b="0" i="0" u="none" strike="noStrike">
                          <a:ln>
                            <a:noFill/>
                          </a:ln>
                          <a:solidFill>
                            <a:schemeClr val="tx1"/>
                          </a:solidFill>
                          <a:effectLst/>
                          <a:latin typeface="Arial" panose="020B0604020202020204" pitchFamily="34" charset="0"/>
                        </a:rPr>
                        <a:t> </a:t>
                      </a: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3985224"/>
                  </a:ext>
                </a:extLst>
              </a:tr>
              <a:tr h="328034">
                <a:tc>
                  <a:txBody>
                    <a:bodyPr/>
                    <a:lstStyle/>
                    <a:p>
                      <a:pPr algn="l" fontAlgn="b"/>
                      <a:r>
                        <a:rPr lang="en-GB" sz="900" b="0" i="0" u="none" strike="noStrike" dirty="0">
                          <a:ln>
                            <a:noFill/>
                          </a:ln>
                          <a:solidFill>
                            <a:schemeClr val="tx1"/>
                          </a:solidFill>
                          <a:effectLst/>
                          <a:latin typeface="Arial" panose="020B0604020202020204" pitchFamily="34" charset="0"/>
                        </a:rPr>
                        <a:t> </a:t>
                      </a: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900" b="0" i="0" u="none" strike="noStrike" dirty="0">
                          <a:ln>
                            <a:noFill/>
                          </a:ln>
                          <a:solidFill>
                            <a:schemeClr val="tx1"/>
                          </a:solidFill>
                          <a:effectLst/>
                          <a:latin typeface="Arial" panose="020B0604020202020204" pitchFamily="34" charset="0"/>
                        </a:rPr>
                        <a:t> </a:t>
                      </a: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900" b="0" i="0" u="none" strike="noStrike" dirty="0">
                          <a:ln>
                            <a:noFill/>
                          </a:ln>
                          <a:solidFill>
                            <a:schemeClr val="tx1"/>
                          </a:solidFill>
                          <a:effectLst/>
                          <a:latin typeface="Arial" panose="020B0604020202020204" pitchFamily="34" charset="0"/>
                        </a:rPr>
                        <a:t> </a:t>
                      </a: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5613933"/>
                  </a:ext>
                </a:extLst>
              </a:tr>
              <a:tr h="328034">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764785"/>
                  </a:ext>
                </a:extLst>
              </a:tr>
              <a:tr h="328034">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1713682"/>
                  </a:ext>
                </a:extLst>
              </a:tr>
              <a:tr h="328034">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6994726"/>
                  </a:ext>
                </a:extLst>
              </a:tr>
              <a:tr h="328034">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9862735"/>
                  </a:ext>
                </a:extLst>
              </a:tr>
              <a:tr h="328034">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6513074"/>
                  </a:ext>
                </a:extLst>
              </a:tr>
              <a:tr h="328034">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GB" sz="900" b="0" i="0" u="none" strike="noStrike" dirty="0">
                        <a:ln>
                          <a:noFill/>
                        </a:ln>
                        <a:solidFill>
                          <a:schemeClr val="tx1"/>
                        </a:solidFill>
                        <a:effectLst/>
                        <a:latin typeface="Arial" panose="020B0604020202020204" pitchFamily="34" charset="0"/>
                      </a:endParaRPr>
                    </a:p>
                  </a:txBody>
                  <a:tcPr marL="8820" marR="8820" marT="88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8670185"/>
                  </a:ext>
                </a:extLst>
              </a:tr>
            </a:tbl>
          </a:graphicData>
        </a:graphic>
      </p:graphicFrame>
      <p:sp>
        <p:nvSpPr>
          <p:cNvPr id="22" name="Text Box 41">
            <a:extLst>
              <a:ext uri="{FF2B5EF4-FFF2-40B4-BE49-F238E27FC236}">
                <a16:creationId xmlns:a16="http://schemas.microsoft.com/office/drawing/2014/main" id="{179B1F6F-86E3-AC4A-B25F-DAE4996FD9A2}"/>
              </a:ext>
            </a:extLst>
          </p:cNvPr>
          <p:cNvSpPr txBox="1">
            <a:spLocks noChangeArrowheads="1"/>
          </p:cNvSpPr>
          <p:nvPr/>
        </p:nvSpPr>
        <p:spPr bwMode="auto">
          <a:xfrm>
            <a:off x="4725144" y="1694218"/>
            <a:ext cx="8787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dirty="0"/>
              <a:t>CRSID:</a:t>
            </a:r>
            <a:endParaRPr lang="en-US" altLang="en-US" sz="1600" dirty="0"/>
          </a:p>
        </p:txBody>
      </p:sp>
      <p:cxnSp>
        <p:nvCxnSpPr>
          <p:cNvPr id="23" name="Straight Connector 22">
            <a:extLst>
              <a:ext uri="{FF2B5EF4-FFF2-40B4-BE49-F238E27FC236}">
                <a16:creationId xmlns:a16="http://schemas.microsoft.com/office/drawing/2014/main" id="{89EC5D6D-20C9-9D4C-A15E-38BD84F13BBF}"/>
              </a:ext>
            </a:extLst>
          </p:cNvPr>
          <p:cNvCxnSpPr>
            <a:cxnSpLocks/>
          </p:cNvCxnSpPr>
          <p:nvPr/>
        </p:nvCxnSpPr>
        <p:spPr>
          <a:xfrm>
            <a:off x="5589240" y="1977703"/>
            <a:ext cx="831694"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104537</TotalTime>
  <Words>320</Words>
  <Application>Microsoft Office PowerPoint</Application>
  <PresentationFormat>A4 Paper (210x297 mm)</PresentationFormat>
  <Paragraphs>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University of Cambridge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Mason</dc:creator>
  <cp:lastModifiedBy>Andrew Mason</cp:lastModifiedBy>
  <cp:revision>8047</cp:revision>
  <cp:lastPrinted>2020-05-07T20:34:49Z</cp:lastPrinted>
  <dcterms:created xsi:type="dcterms:W3CDTF">2011-09-01T11:26:21Z</dcterms:created>
  <dcterms:modified xsi:type="dcterms:W3CDTF">2020-10-06T11:58:14Z</dcterms:modified>
</cp:coreProperties>
</file>